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3"/>
  </p:notesMasterIdLst>
  <p:sldIdLst>
    <p:sldId id="257" r:id="rId2"/>
    <p:sldId id="298" r:id="rId3"/>
    <p:sldId id="299" r:id="rId4"/>
    <p:sldId id="282" r:id="rId5"/>
    <p:sldId id="285" r:id="rId6"/>
    <p:sldId id="287" r:id="rId7"/>
    <p:sldId id="288" r:id="rId8"/>
    <p:sldId id="289" r:id="rId9"/>
    <p:sldId id="290" r:id="rId10"/>
    <p:sldId id="291" r:id="rId11"/>
    <p:sldId id="292" r:id="rId12"/>
    <p:sldId id="293" r:id="rId13"/>
    <p:sldId id="296" r:id="rId14"/>
    <p:sldId id="278" r:id="rId15"/>
    <p:sldId id="280" r:id="rId16"/>
    <p:sldId id="279" r:id="rId17"/>
    <p:sldId id="275" r:id="rId18"/>
    <p:sldId id="274" r:id="rId19"/>
    <p:sldId id="297" r:id="rId20"/>
    <p:sldId id="271" r:id="rId21"/>
    <p:sldId id="258" r:id="rId22"/>
    <p:sldId id="259" r:id="rId23"/>
    <p:sldId id="260" r:id="rId24"/>
    <p:sldId id="262" r:id="rId25"/>
    <p:sldId id="261" r:id="rId26"/>
    <p:sldId id="263" r:id="rId27"/>
    <p:sldId id="264" r:id="rId28"/>
    <p:sldId id="301" r:id="rId29"/>
    <p:sldId id="265" r:id="rId30"/>
    <p:sldId id="266" r:id="rId31"/>
    <p:sldId id="267" r:id="rId32"/>
  </p:sldIdLst>
  <p:sldSz cx="9144000" cy="6858000" type="screen4x3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3657">
          <p15:clr>
            <a:srgbClr val="A4A3A4"/>
          </p15:clr>
        </p15:guide>
        <p15:guide id="3" orient="horz" pos="845">
          <p15:clr>
            <a:srgbClr val="A4A3A4"/>
          </p15:clr>
        </p15:guide>
        <p15:guide id="4" orient="horz" pos="709">
          <p15:clr>
            <a:srgbClr val="A4A3A4"/>
          </p15:clr>
        </p15:guide>
        <p15:guide id="5" orient="horz" pos="119">
          <p15:clr>
            <a:srgbClr val="A4A3A4"/>
          </p15:clr>
        </p15:guide>
        <p15:guide id="6" pos="204">
          <p15:clr>
            <a:srgbClr val="A4A3A4"/>
          </p15:clr>
        </p15:guide>
        <p15:guide id="7" pos="5556">
          <p15:clr>
            <a:srgbClr val="A4A3A4"/>
          </p15:clr>
        </p15:guide>
        <p15:guide id="8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howGuides="1">
      <p:cViewPr varScale="1">
        <p:scale>
          <a:sx n="165" d="100"/>
          <a:sy n="165" d="100"/>
        </p:scale>
        <p:origin x="1722" y="144"/>
      </p:cViewPr>
      <p:guideLst>
        <p:guide orient="horz" pos="2160"/>
        <p:guide orient="horz" pos="3657"/>
        <p:guide orient="horz" pos="845"/>
        <p:guide orient="horz" pos="709"/>
        <p:guide orient="horz" pos="119"/>
        <p:guide pos="204"/>
        <p:guide pos="5556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856897-01F5-4D82-A146-7ED0A2716964}" type="datetimeFigureOut">
              <a:rPr lang="sv-SE" smtClean="0"/>
              <a:pPr/>
              <a:t>2017-02-22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37AB97-5242-44E6-9F09-E5D91C3659ED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478661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323850" y="6257925"/>
            <a:ext cx="6264275" cy="228600"/>
          </a:xfrm>
          <a:prstGeom prst="rect">
            <a:avLst/>
          </a:prstGeom>
          <a:solidFill>
            <a:srgbClr val="05143F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sv-SE"/>
          </a:p>
        </p:txBody>
      </p:sp>
      <p:grpSp>
        <p:nvGrpSpPr>
          <p:cNvPr id="5" name="Group 30"/>
          <p:cNvGrpSpPr>
            <a:grpSpLocks noChangeAspect="1"/>
          </p:cNvGrpSpPr>
          <p:nvPr/>
        </p:nvGrpSpPr>
        <p:grpSpPr bwMode="auto">
          <a:xfrm>
            <a:off x="6809109" y="6092825"/>
            <a:ext cx="2011363" cy="533400"/>
            <a:chOff x="4232" y="3838"/>
            <a:chExt cx="1267" cy="336"/>
          </a:xfrm>
        </p:grpSpPr>
        <p:sp>
          <p:nvSpPr>
            <p:cNvPr id="6" name="AutoShape 29"/>
            <p:cNvSpPr>
              <a:spLocks noChangeAspect="1" noChangeArrowheads="1" noTextEdit="1"/>
            </p:cNvSpPr>
            <p:nvPr userDrawn="1"/>
          </p:nvSpPr>
          <p:spPr bwMode="auto">
            <a:xfrm>
              <a:off x="4232" y="3838"/>
              <a:ext cx="1267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sv-SE"/>
            </a:p>
          </p:txBody>
        </p:sp>
        <p:sp>
          <p:nvSpPr>
            <p:cNvPr id="7" name="Freeform 31"/>
            <p:cNvSpPr>
              <a:spLocks/>
            </p:cNvSpPr>
            <p:nvPr userDrawn="1"/>
          </p:nvSpPr>
          <p:spPr bwMode="auto">
            <a:xfrm>
              <a:off x="4234" y="3840"/>
              <a:ext cx="350" cy="332"/>
            </a:xfrm>
            <a:custGeom>
              <a:avLst/>
              <a:gdLst/>
              <a:ahLst/>
              <a:cxnLst>
                <a:cxn ang="0">
                  <a:pos x="398" y="136"/>
                </a:cxn>
                <a:cxn ang="0">
                  <a:pos x="397" y="130"/>
                </a:cxn>
                <a:cxn ang="0">
                  <a:pos x="337" y="26"/>
                </a:cxn>
                <a:cxn ang="0">
                  <a:pos x="333" y="22"/>
                </a:cxn>
                <a:cxn ang="0">
                  <a:pos x="327" y="24"/>
                </a:cxn>
                <a:cxn ang="0">
                  <a:pos x="298" y="30"/>
                </a:cxn>
                <a:cxn ang="0">
                  <a:pos x="199" y="0"/>
                </a:cxn>
                <a:cxn ang="0">
                  <a:pos x="101" y="30"/>
                </a:cxn>
                <a:cxn ang="0">
                  <a:pos x="71" y="23"/>
                </a:cxn>
                <a:cxn ang="0">
                  <a:pos x="65" y="22"/>
                </a:cxn>
                <a:cxn ang="0">
                  <a:pos x="61" y="26"/>
                </a:cxn>
                <a:cxn ang="0">
                  <a:pos x="1" y="130"/>
                </a:cxn>
                <a:cxn ang="0">
                  <a:pos x="0" y="136"/>
                </a:cxn>
                <a:cxn ang="0">
                  <a:pos x="4" y="140"/>
                </a:cxn>
                <a:cxn ang="0">
                  <a:pos x="24" y="162"/>
                </a:cxn>
                <a:cxn ang="0">
                  <a:pos x="24" y="175"/>
                </a:cxn>
                <a:cxn ang="0">
                  <a:pos x="122" y="333"/>
                </a:cxn>
                <a:cxn ang="0">
                  <a:pos x="132" y="362"/>
                </a:cxn>
                <a:cxn ang="0">
                  <a:pos x="133" y="367"/>
                </a:cxn>
                <a:cxn ang="0">
                  <a:pos x="139" y="369"/>
                </a:cxn>
                <a:cxn ang="0">
                  <a:pos x="199" y="378"/>
                </a:cxn>
                <a:cxn ang="0">
                  <a:pos x="259" y="369"/>
                </a:cxn>
                <a:cxn ang="0">
                  <a:pos x="265" y="367"/>
                </a:cxn>
                <a:cxn ang="0">
                  <a:pos x="266" y="362"/>
                </a:cxn>
                <a:cxn ang="0">
                  <a:pos x="275" y="333"/>
                </a:cxn>
                <a:cxn ang="0">
                  <a:pos x="374" y="175"/>
                </a:cxn>
                <a:cxn ang="0">
                  <a:pos x="374" y="162"/>
                </a:cxn>
                <a:cxn ang="0">
                  <a:pos x="394" y="140"/>
                </a:cxn>
                <a:cxn ang="0">
                  <a:pos x="398" y="136"/>
                </a:cxn>
              </a:cxnLst>
              <a:rect l="0" t="0" r="r" b="b"/>
              <a:pathLst>
                <a:path w="398" h="378">
                  <a:moveTo>
                    <a:pt x="398" y="136"/>
                  </a:moveTo>
                  <a:cubicBezTo>
                    <a:pt x="397" y="130"/>
                    <a:pt x="397" y="130"/>
                    <a:pt x="397" y="130"/>
                  </a:cubicBezTo>
                  <a:cubicBezTo>
                    <a:pt x="388" y="90"/>
                    <a:pt x="367" y="54"/>
                    <a:pt x="337" y="26"/>
                  </a:cubicBezTo>
                  <a:cubicBezTo>
                    <a:pt x="333" y="22"/>
                    <a:pt x="333" y="22"/>
                    <a:pt x="333" y="22"/>
                  </a:cubicBezTo>
                  <a:cubicBezTo>
                    <a:pt x="327" y="24"/>
                    <a:pt x="327" y="24"/>
                    <a:pt x="327" y="24"/>
                  </a:cubicBezTo>
                  <a:cubicBezTo>
                    <a:pt x="317" y="26"/>
                    <a:pt x="308" y="28"/>
                    <a:pt x="298" y="30"/>
                  </a:cubicBezTo>
                  <a:cubicBezTo>
                    <a:pt x="269" y="11"/>
                    <a:pt x="235" y="0"/>
                    <a:pt x="199" y="0"/>
                  </a:cubicBezTo>
                  <a:cubicBezTo>
                    <a:pt x="162" y="0"/>
                    <a:pt x="129" y="11"/>
                    <a:pt x="101" y="30"/>
                  </a:cubicBezTo>
                  <a:cubicBezTo>
                    <a:pt x="91" y="28"/>
                    <a:pt x="81" y="26"/>
                    <a:pt x="71" y="23"/>
                  </a:cubicBezTo>
                  <a:cubicBezTo>
                    <a:pt x="65" y="22"/>
                    <a:pt x="65" y="22"/>
                    <a:pt x="65" y="22"/>
                  </a:cubicBezTo>
                  <a:cubicBezTo>
                    <a:pt x="61" y="26"/>
                    <a:pt x="61" y="26"/>
                    <a:pt x="61" y="26"/>
                  </a:cubicBezTo>
                  <a:cubicBezTo>
                    <a:pt x="31" y="54"/>
                    <a:pt x="10" y="90"/>
                    <a:pt x="1" y="130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4" y="140"/>
                    <a:pt x="4" y="140"/>
                    <a:pt x="4" y="140"/>
                  </a:cubicBezTo>
                  <a:cubicBezTo>
                    <a:pt x="11" y="147"/>
                    <a:pt x="17" y="155"/>
                    <a:pt x="24" y="162"/>
                  </a:cubicBezTo>
                  <a:cubicBezTo>
                    <a:pt x="24" y="167"/>
                    <a:pt x="24" y="171"/>
                    <a:pt x="24" y="175"/>
                  </a:cubicBezTo>
                  <a:cubicBezTo>
                    <a:pt x="24" y="244"/>
                    <a:pt x="64" y="304"/>
                    <a:pt x="122" y="333"/>
                  </a:cubicBezTo>
                  <a:cubicBezTo>
                    <a:pt x="126" y="342"/>
                    <a:pt x="129" y="352"/>
                    <a:pt x="132" y="362"/>
                  </a:cubicBezTo>
                  <a:cubicBezTo>
                    <a:pt x="133" y="367"/>
                    <a:pt x="133" y="367"/>
                    <a:pt x="133" y="367"/>
                  </a:cubicBezTo>
                  <a:cubicBezTo>
                    <a:pt x="139" y="369"/>
                    <a:pt x="139" y="369"/>
                    <a:pt x="139" y="369"/>
                  </a:cubicBezTo>
                  <a:cubicBezTo>
                    <a:pt x="158" y="375"/>
                    <a:pt x="179" y="378"/>
                    <a:pt x="199" y="378"/>
                  </a:cubicBezTo>
                  <a:cubicBezTo>
                    <a:pt x="220" y="378"/>
                    <a:pt x="240" y="375"/>
                    <a:pt x="259" y="369"/>
                  </a:cubicBezTo>
                  <a:cubicBezTo>
                    <a:pt x="265" y="367"/>
                    <a:pt x="265" y="367"/>
                    <a:pt x="265" y="367"/>
                  </a:cubicBezTo>
                  <a:cubicBezTo>
                    <a:pt x="266" y="362"/>
                    <a:pt x="266" y="362"/>
                    <a:pt x="266" y="362"/>
                  </a:cubicBezTo>
                  <a:cubicBezTo>
                    <a:pt x="269" y="352"/>
                    <a:pt x="272" y="342"/>
                    <a:pt x="275" y="333"/>
                  </a:cubicBezTo>
                  <a:cubicBezTo>
                    <a:pt x="334" y="304"/>
                    <a:pt x="374" y="244"/>
                    <a:pt x="374" y="175"/>
                  </a:cubicBezTo>
                  <a:cubicBezTo>
                    <a:pt x="374" y="171"/>
                    <a:pt x="374" y="166"/>
                    <a:pt x="374" y="162"/>
                  </a:cubicBezTo>
                  <a:cubicBezTo>
                    <a:pt x="380" y="155"/>
                    <a:pt x="387" y="147"/>
                    <a:pt x="394" y="140"/>
                  </a:cubicBezTo>
                  <a:lnTo>
                    <a:pt x="398" y="136"/>
                  </a:lnTo>
                  <a:close/>
                </a:path>
              </a:pathLst>
            </a:custGeom>
            <a:solidFill>
              <a:srgbClr val="05143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sv-SE"/>
            </a:p>
          </p:txBody>
        </p:sp>
        <p:sp>
          <p:nvSpPr>
            <p:cNvPr id="8" name="Freeform 32"/>
            <p:cNvSpPr>
              <a:spLocks noEditPoints="1"/>
            </p:cNvSpPr>
            <p:nvPr userDrawn="1"/>
          </p:nvSpPr>
          <p:spPr bwMode="auto">
            <a:xfrm>
              <a:off x="4616" y="3935"/>
              <a:ext cx="881" cy="141"/>
            </a:xfrm>
            <a:custGeom>
              <a:avLst/>
              <a:gdLst/>
              <a:ahLst/>
              <a:cxnLst>
                <a:cxn ang="0">
                  <a:pos x="917" y="97"/>
                </a:cxn>
                <a:cxn ang="0">
                  <a:pos x="874" y="97"/>
                </a:cxn>
                <a:cxn ang="0">
                  <a:pos x="804" y="119"/>
                </a:cxn>
                <a:cxn ang="0">
                  <a:pos x="938" y="5"/>
                </a:cxn>
                <a:cxn ang="0">
                  <a:pos x="943" y="159"/>
                </a:cxn>
                <a:cxn ang="0">
                  <a:pos x="858" y="135"/>
                </a:cxn>
                <a:cxn ang="0">
                  <a:pos x="745" y="159"/>
                </a:cxn>
                <a:cxn ang="0">
                  <a:pos x="804" y="5"/>
                </a:cxn>
                <a:cxn ang="0">
                  <a:pos x="469" y="97"/>
                </a:cxn>
                <a:cxn ang="0">
                  <a:pos x="425" y="97"/>
                </a:cxn>
                <a:cxn ang="0">
                  <a:pos x="490" y="5"/>
                </a:cxn>
                <a:cxn ang="0">
                  <a:pos x="537" y="5"/>
                </a:cxn>
                <a:cxn ang="0">
                  <a:pos x="675" y="88"/>
                </a:cxn>
                <a:cxn ang="0">
                  <a:pos x="732" y="5"/>
                </a:cxn>
                <a:cxn ang="0">
                  <a:pos x="663" y="158"/>
                </a:cxn>
                <a:cxn ang="0">
                  <a:pos x="593" y="158"/>
                </a:cxn>
                <a:cxn ang="0">
                  <a:pos x="485" y="135"/>
                </a:cxn>
                <a:cxn ang="0">
                  <a:pos x="399" y="159"/>
                </a:cxn>
                <a:cxn ang="0">
                  <a:pos x="348" y="143"/>
                </a:cxn>
                <a:cxn ang="0">
                  <a:pos x="191" y="118"/>
                </a:cxn>
                <a:cxn ang="0">
                  <a:pos x="0" y="110"/>
                </a:cxn>
                <a:cxn ang="0">
                  <a:pos x="67" y="108"/>
                </a:cxn>
                <a:cxn ang="0">
                  <a:pos x="123" y="113"/>
                </a:cxn>
                <a:cxn ang="0">
                  <a:pos x="71" y="97"/>
                </a:cxn>
                <a:cxn ang="0">
                  <a:pos x="98" y="0"/>
                </a:cxn>
                <a:cxn ang="0">
                  <a:pos x="184" y="51"/>
                </a:cxn>
                <a:cxn ang="0">
                  <a:pos x="95" y="29"/>
                </a:cxn>
                <a:cxn ang="0">
                  <a:pos x="94" y="58"/>
                </a:cxn>
                <a:cxn ang="0">
                  <a:pos x="150" y="60"/>
                </a:cxn>
                <a:cxn ang="0">
                  <a:pos x="279" y="0"/>
                </a:cxn>
                <a:cxn ang="0">
                  <a:pos x="373" y="63"/>
                </a:cxn>
                <a:cxn ang="0">
                  <a:pos x="278" y="37"/>
                </a:cxn>
                <a:cxn ang="0">
                  <a:pos x="279" y="124"/>
                </a:cxn>
                <a:cxn ang="0">
                  <a:pos x="367" y="96"/>
                </a:cxn>
              </a:cxnLst>
              <a:rect l="0" t="0" r="r" b="b"/>
              <a:pathLst>
                <a:path w="1000" h="161">
                  <a:moveTo>
                    <a:pt x="874" y="97"/>
                  </a:moveTo>
                  <a:cubicBezTo>
                    <a:pt x="917" y="97"/>
                    <a:pt x="917" y="97"/>
                    <a:pt x="917" y="97"/>
                  </a:cubicBezTo>
                  <a:cubicBezTo>
                    <a:pt x="894" y="46"/>
                    <a:pt x="894" y="46"/>
                    <a:pt x="894" y="46"/>
                  </a:cubicBezTo>
                  <a:lnTo>
                    <a:pt x="874" y="97"/>
                  </a:lnTo>
                  <a:close/>
                  <a:moveTo>
                    <a:pt x="804" y="5"/>
                  </a:moveTo>
                  <a:cubicBezTo>
                    <a:pt x="804" y="119"/>
                    <a:pt x="804" y="119"/>
                    <a:pt x="804" y="119"/>
                  </a:cubicBezTo>
                  <a:cubicBezTo>
                    <a:pt x="850" y="5"/>
                    <a:pt x="850" y="5"/>
                    <a:pt x="850" y="5"/>
                  </a:cubicBezTo>
                  <a:cubicBezTo>
                    <a:pt x="938" y="5"/>
                    <a:pt x="938" y="5"/>
                    <a:pt x="938" y="5"/>
                  </a:cubicBezTo>
                  <a:cubicBezTo>
                    <a:pt x="1000" y="159"/>
                    <a:pt x="1000" y="159"/>
                    <a:pt x="1000" y="159"/>
                  </a:cubicBezTo>
                  <a:cubicBezTo>
                    <a:pt x="943" y="159"/>
                    <a:pt x="943" y="159"/>
                    <a:pt x="943" y="159"/>
                  </a:cubicBezTo>
                  <a:cubicBezTo>
                    <a:pt x="932" y="135"/>
                    <a:pt x="932" y="135"/>
                    <a:pt x="932" y="135"/>
                  </a:cubicBezTo>
                  <a:cubicBezTo>
                    <a:pt x="858" y="135"/>
                    <a:pt x="858" y="135"/>
                    <a:pt x="858" y="135"/>
                  </a:cubicBezTo>
                  <a:cubicBezTo>
                    <a:pt x="849" y="159"/>
                    <a:pt x="849" y="159"/>
                    <a:pt x="849" y="159"/>
                  </a:cubicBezTo>
                  <a:cubicBezTo>
                    <a:pt x="745" y="159"/>
                    <a:pt x="745" y="159"/>
                    <a:pt x="745" y="159"/>
                  </a:cubicBezTo>
                  <a:cubicBezTo>
                    <a:pt x="745" y="5"/>
                    <a:pt x="745" y="5"/>
                    <a:pt x="745" y="5"/>
                  </a:cubicBezTo>
                  <a:lnTo>
                    <a:pt x="804" y="5"/>
                  </a:lnTo>
                  <a:close/>
                  <a:moveTo>
                    <a:pt x="425" y="97"/>
                  </a:moveTo>
                  <a:cubicBezTo>
                    <a:pt x="469" y="97"/>
                    <a:pt x="469" y="97"/>
                    <a:pt x="469" y="97"/>
                  </a:cubicBezTo>
                  <a:cubicBezTo>
                    <a:pt x="446" y="44"/>
                    <a:pt x="446" y="44"/>
                    <a:pt x="446" y="44"/>
                  </a:cubicBezTo>
                  <a:lnTo>
                    <a:pt x="425" y="97"/>
                  </a:lnTo>
                  <a:close/>
                  <a:moveTo>
                    <a:pt x="403" y="5"/>
                  </a:moveTo>
                  <a:cubicBezTo>
                    <a:pt x="490" y="5"/>
                    <a:pt x="490" y="5"/>
                    <a:pt x="490" y="5"/>
                  </a:cubicBezTo>
                  <a:cubicBezTo>
                    <a:pt x="537" y="119"/>
                    <a:pt x="537" y="119"/>
                    <a:pt x="537" y="119"/>
                  </a:cubicBezTo>
                  <a:cubicBezTo>
                    <a:pt x="537" y="5"/>
                    <a:pt x="537" y="5"/>
                    <a:pt x="537" y="5"/>
                  </a:cubicBezTo>
                  <a:cubicBezTo>
                    <a:pt x="613" y="5"/>
                    <a:pt x="613" y="5"/>
                    <a:pt x="613" y="5"/>
                  </a:cubicBezTo>
                  <a:cubicBezTo>
                    <a:pt x="675" y="88"/>
                    <a:pt x="675" y="88"/>
                    <a:pt x="675" y="88"/>
                  </a:cubicBezTo>
                  <a:cubicBezTo>
                    <a:pt x="675" y="5"/>
                    <a:pt x="675" y="5"/>
                    <a:pt x="675" y="5"/>
                  </a:cubicBezTo>
                  <a:cubicBezTo>
                    <a:pt x="732" y="5"/>
                    <a:pt x="732" y="5"/>
                    <a:pt x="732" y="5"/>
                  </a:cubicBezTo>
                  <a:cubicBezTo>
                    <a:pt x="732" y="158"/>
                    <a:pt x="732" y="158"/>
                    <a:pt x="732" y="158"/>
                  </a:cubicBezTo>
                  <a:cubicBezTo>
                    <a:pt x="663" y="158"/>
                    <a:pt x="663" y="158"/>
                    <a:pt x="663" y="158"/>
                  </a:cubicBezTo>
                  <a:cubicBezTo>
                    <a:pt x="593" y="67"/>
                    <a:pt x="593" y="67"/>
                    <a:pt x="593" y="67"/>
                  </a:cubicBezTo>
                  <a:cubicBezTo>
                    <a:pt x="593" y="158"/>
                    <a:pt x="593" y="158"/>
                    <a:pt x="593" y="158"/>
                  </a:cubicBezTo>
                  <a:cubicBezTo>
                    <a:pt x="495" y="158"/>
                    <a:pt x="495" y="158"/>
                    <a:pt x="495" y="158"/>
                  </a:cubicBezTo>
                  <a:cubicBezTo>
                    <a:pt x="485" y="135"/>
                    <a:pt x="485" y="135"/>
                    <a:pt x="485" y="135"/>
                  </a:cubicBezTo>
                  <a:cubicBezTo>
                    <a:pt x="409" y="135"/>
                    <a:pt x="409" y="135"/>
                    <a:pt x="409" y="135"/>
                  </a:cubicBezTo>
                  <a:cubicBezTo>
                    <a:pt x="399" y="159"/>
                    <a:pt x="399" y="159"/>
                    <a:pt x="399" y="159"/>
                  </a:cubicBezTo>
                  <a:cubicBezTo>
                    <a:pt x="342" y="159"/>
                    <a:pt x="342" y="159"/>
                    <a:pt x="342" y="159"/>
                  </a:cubicBezTo>
                  <a:cubicBezTo>
                    <a:pt x="348" y="143"/>
                    <a:pt x="348" y="143"/>
                    <a:pt x="348" y="143"/>
                  </a:cubicBezTo>
                  <a:cubicBezTo>
                    <a:pt x="328" y="157"/>
                    <a:pt x="312" y="161"/>
                    <a:pt x="282" y="161"/>
                  </a:cubicBezTo>
                  <a:cubicBezTo>
                    <a:pt x="234" y="161"/>
                    <a:pt x="210" y="150"/>
                    <a:pt x="191" y="118"/>
                  </a:cubicBezTo>
                  <a:cubicBezTo>
                    <a:pt x="182" y="148"/>
                    <a:pt x="153" y="161"/>
                    <a:pt x="94" y="161"/>
                  </a:cubicBezTo>
                  <a:cubicBezTo>
                    <a:pt x="33" y="161"/>
                    <a:pt x="0" y="143"/>
                    <a:pt x="0" y="110"/>
                  </a:cubicBezTo>
                  <a:cubicBezTo>
                    <a:pt x="0" y="108"/>
                    <a:pt x="0" y="108"/>
                    <a:pt x="0" y="108"/>
                  </a:cubicBezTo>
                  <a:cubicBezTo>
                    <a:pt x="67" y="108"/>
                    <a:pt x="67" y="108"/>
                    <a:pt x="67" y="108"/>
                  </a:cubicBezTo>
                  <a:cubicBezTo>
                    <a:pt x="67" y="122"/>
                    <a:pt x="78" y="129"/>
                    <a:pt x="99" y="129"/>
                  </a:cubicBezTo>
                  <a:cubicBezTo>
                    <a:pt x="111" y="129"/>
                    <a:pt x="123" y="121"/>
                    <a:pt x="123" y="113"/>
                  </a:cubicBezTo>
                  <a:cubicBezTo>
                    <a:pt x="123" y="103"/>
                    <a:pt x="115" y="99"/>
                    <a:pt x="96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28" y="96"/>
                    <a:pt x="6" y="80"/>
                    <a:pt x="6" y="51"/>
                  </a:cubicBezTo>
                  <a:cubicBezTo>
                    <a:pt x="6" y="17"/>
                    <a:pt x="36" y="0"/>
                    <a:pt x="98" y="0"/>
                  </a:cubicBezTo>
                  <a:cubicBezTo>
                    <a:pt x="154" y="0"/>
                    <a:pt x="184" y="18"/>
                    <a:pt x="184" y="49"/>
                  </a:cubicBezTo>
                  <a:cubicBezTo>
                    <a:pt x="184" y="51"/>
                    <a:pt x="184" y="51"/>
                    <a:pt x="184" y="51"/>
                  </a:cubicBezTo>
                  <a:cubicBezTo>
                    <a:pt x="119" y="51"/>
                    <a:pt x="119" y="51"/>
                    <a:pt x="119" y="51"/>
                  </a:cubicBezTo>
                  <a:cubicBezTo>
                    <a:pt x="119" y="35"/>
                    <a:pt x="112" y="29"/>
                    <a:pt x="95" y="29"/>
                  </a:cubicBezTo>
                  <a:cubicBezTo>
                    <a:pt x="79" y="29"/>
                    <a:pt x="71" y="34"/>
                    <a:pt x="71" y="44"/>
                  </a:cubicBezTo>
                  <a:cubicBezTo>
                    <a:pt x="71" y="52"/>
                    <a:pt x="79" y="57"/>
                    <a:pt x="94" y="58"/>
                  </a:cubicBezTo>
                  <a:cubicBezTo>
                    <a:pt x="127" y="58"/>
                    <a:pt x="127" y="58"/>
                    <a:pt x="127" y="58"/>
                  </a:cubicBezTo>
                  <a:cubicBezTo>
                    <a:pt x="150" y="60"/>
                    <a:pt x="150" y="60"/>
                    <a:pt x="150" y="60"/>
                  </a:cubicBezTo>
                  <a:cubicBezTo>
                    <a:pt x="161" y="61"/>
                    <a:pt x="176" y="69"/>
                    <a:pt x="184" y="78"/>
                  </a:cubicBezTo>
                  <a:cubicBezTo>
                    <a:pt x="189" y="24"/>
                    <a:pt x="218" y="0"/>
                    <a:pt x="279" y="0"/>
                  </a:cubicBezTo>
                  <a:cubicBezTo>
                    <a:pt x="336" y="0"/>
                    <a:pt x="373" y="24"/>
                    <a:pt x="373" y="61"/>
                  </a:cubicBezTo>
                  <a:cubicBezTo>
                    <a:pt x="373" y="63"/>
                    <a:pt x="373" y="63"/>
                    <a:pt x="373" y="63"/>
                  </a:cubicBezTo>
                  <a:cubicBezTo>
                    <a:pt x="312" y="63"/>
                    <a:pt x="312" y="63"/>
                    <a:pt x="312" y="63"/>
                  </a:cubicBezTo>
                  <a:cubicBezTo>
                    <a:pt x="308" y="46"/>
                    <a:pt x="297" y="37"/>
                    <a:pt x="278" y="37"/>
                  </a:cubicBezTo>
                  <a:cubicBezTo>
                    <a:pt x="255" y="37"/>
                    <a:pt x="243" y="53"/>
                    <a:pt x="243" y="84"/>
                  </a:cubicBezTo>
                  <a:cubicBezTo>
                    <a:pt x="243" y="108"/>
                    <a:pt x="257" y="124"/>
                    <a:pt x="279" y="124"/>
                  </a:cubicBezTo>
                  <a:cubicBezTo>
                    <a:pt x="297" y="124"/>
                    <a:pt x="308" y="115"/>
                    <a:pt x="312" y="96"/>
                  </a:cubicBezTo>
                  <a:cubicBezTo>
                    <a:pt x="367" y="96"/>
                    <a:pt x="367" y="96"/>
                    <a:pt x="367" y="96"/>
                  </a:cubicBezTo>
                  <a:lnTo>
                    <a:pt x="403" y="5"/>
                  </a:lnTo>
                  <a:close/>
                </a:path>
              </a:pathLst>
            </a:custGeom>
            <a:solidFill>
              <a:srgbClr val="05143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sv-SE"/>
            </a:p>
          </p:txBody>
        </p:sp>
        <p:sp>
          <p:nvSpPr>
            <p:cNvPr id="9" name="Freeform 33"/>
            <p:cNvSpPr>
              <a:spLocks/>
            </p:cNvSpPr>
            <p:nvPr userDrawn="1"/>
          </p:nvSpPr>
          <p:spPr bwMode="auto">
            <a:xfrm>
              <a:off x="4317" y="3983"/>
              <a:ext cx="63" cy="27"/>
            </a:xfrm>
            <a:custGeom>
              <a:avLst/>
              <a:gdLst/>
              <a:ahLst/>
              <a:cxnLst>
                <a:cxn ang="0">
                  <a:pos x="46" y="6"/>
                </a:cxn>
                <a:cxn ang="0">
                  <a:pos x="71" y="15"/>
                </a:cxn>
                <a:cxn ang="0">
                  <a:pos x="9" y="13"/>
                </a:cxn>
                <a:cxn ang="0">
                  <a:pos x="0" y="0"/>
                </a:cxn>
                <a:cxn ang="0">
                  <a:pos x="46" y="6"/>
                </a:cxn>
              </a:cxnLst>
              <a:rect l="0" t="0" r="r" b="b"/>
              <a:pathLst>
                <a:path w="71" h="30">
                  <a:moveTo>
                    <a:pt x="46" y="6"/>
                  </a:moveTo>
                  <a:cubicBezTo>
                    <a:pt x="56" y="4"/>
                    <a:pt x="66" y="7"/>
                    <a:pt x="71" y="15"/>
                  </a:cubicBezTo>
                  <a:cubicBezTo>
                    <a:pt x="49" y="4"/>
                    <a:pt x="29" y="30"/>
                    <a:pt x="9" y="13"/>
                  </a:cubicBezTo>
                  <a:cubicBezTo>
                    <a:pt x="5" y="10"/>
                    <a:pt x="2" y="3"/>
                    <a:pt x="0" y="0"/>
                  </a:cubicBezTo>
                  <a:cubicBezTo>
                    <a:pt x="0" y="0"/>
                    <a:pt x="18" y="14"/>
                    <a:pt x="46" y="6"/>
                  </a:cubicBezTo>
                  <a:close/>
                </a:path>
              </a:pathLst>
            </a:custGeom>
            <a:solidFill>
              <a:srgbClr val="D4002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sv-SE"/>
            </a:p>
          </p:txBody>
        </p:sp>
        <p:sp>
          <p:nvSpPr>
            <p:cNvPr id="10" name="Freeform 34"/>
            <p:cNvSpPr>
              <a:spLocks/>
            </p:cNvSpPr>
            <p:nvPr userDrawn="1"/>
          </p:nvSpPr>
          <p:spPr bwMode="auto">
            <a:xfrm>
              <a:off x="4342" y="3943"/>
              <a:ext cx="140" cy="160"/>
            </a:xfrm>
            <a:custGeom>
              <a:avLst/>
              <a:gdLst/>
              <a:ahLst/>
              <a:cxnLst>
                <a:cxn ang="0">
                  <a:pos x="125" y="58"/>
                </a:cxn>
                <a:cxn ang="0">
                  <a:pos x="145" y="65"/>
                </a:cxn>
                <a:cxn ang="0">
                  <a:pos x="121" y="30"/>
                </a:cxn>
                <a:cxn ang="0">
                  <a:pos x="120" y="29"/>
                </a:cxn>
                <a:cxn ang="0">
                  <a:pos x="132" y="7"/>
                </a:cxn>
                <a:cxn ang="0">
                  <a:pos x="112" y="11"/>
                </a:cxn>
                <a:cxn ang="0">
                  <a:pos x="50" y="11"/>
                </a:cxn>
                <a:cxn ang="0">
                  <a:pos x="50" y="11"/>
                </a:cxn>
                <a:cxn ang="0">
                  <a:pos x="46" y="11"/>
                </a:cxn>
                <a:cxn ang="0">
                  <a:pos x="46" y="11"/>
                </a:cxn>
                <a:cxn ang="0">
                  <a:pos x="40" y="20"/>
                </a:cxn>
                <a:cxn ang="0">
                  <a:pos x="0" y="44"/>
                </a:cxn>
                <a:cxn ang="0">
                  <a:pos x="29" y="40"/>
                </a:cxn>
                <a:cxn ang="0">
                  <a:pos x="44" y="50"/>
                </a:cxn>
                <a:cxn ang="0">
                  <a:pos x="56" y="58"/>
                </a:cxn>
                <a:cxn ang="0">
                  <a:pos x="43" y="70"/>
                </a:cxn>
                <a:cxn ang="0">
                  <a:pos x="15" y="70"/>
                </a:cxn>
                <a:cxn ang="0">
                  <a:pos x="35" y="85"/>
                </a:cxn>
                <a:cxn ang="0">
                  <a:pos x="42" y="85"/>
                </a:cxn>
                <a:cxn ang="0">
                  <a:pos x="27" y="121"/>
                </a:cxn>
                <a:cxn ang="0">
                  <a:pos x="45" y="108"/>
                </a:cxn>
                <a:cxn ang="0">
                  <a:pos x="53" y="169"/>
                </a:cxn>
                <a:cxn ang="0">
                  <a:pos x="63" y="133"/>
                </a:cxn>
                <a:cxn ang="0">
                  <a:pos x="67" y="167"/>
                </a:cxn>
                <a:cxn ang="0">
                  <a:pos x="64" y="182"/>
                </a:cxn>
                <a:cxn ang="0">
                  <a:pos x="94" y="131"/>
                </a:cxn>
                <a:cxn ang="0">
                  <a:pos x="107" y="160"/>
                </a:cxn>
                <a:cxn ang="0">
                  <a:pos x="120" y="102"/>
                </a:cxn>
                <a:cxn ang="0">
                  <a:pos x="139" y="119"/>
                </a:cxn>
                <a:cxn ang="0">
                  <a:pos x="125" y="58"/>
                </a:cxn>
              </a:cxnLst>
              <a:rect l="0" t="0" r="r" b="b"/>
              <a:pathLst>
                <a:path w="159" h="182">
                  <a:moveTo>
                    <a:pt x="125" y="58"/>
                  </a:moveTo>
                  <a:cubicBezTo>
                    <a:pt x="125" y="58"/>
                    <a:pt x="138" y="55"/>
                    <a:pt x="145" y="65"/>
                  </a:cubicBezTo>
                  <a:cubicBezTo>
                    <a:pt x="145" y="65"/>
                    <a:pt x="144" y="42"/>
                    <a:pt x="121" y="30"/>
                  </a:cubicBezTo>
                  <a:cubicBezTo>
                    <a:pt x="121" y="30"/>
                    <a:pt x="120" y="29"/>
                    <a:pt x="120" y="29"/>
                  </a:cubicBezTo>
                  <a:cubicBezTo>
                    <a:pt x="129" y="20"/>
                    <a:pt x="132" y="7"/>
                    <a:pt x="132" y="7"/>
                  </a:cubicBezTo>
                  <a:cubicBezTo>
                    <a:pt x="124" y="6"/>
                    <a:pt x="117" y="8"/>
                    <a:pt x="112" y="11"/>
                  </a:cubicBezTo>
                  <a:cubicBezTo>
                    <a:pt x="50" y="11"/>
                    <a:pt x="50" y="11"/>
                    <a:pt x="50" y="11"/>
                  </a:cubicBezTo>
                  <a:cubicBezTo>
                    <a:pt x="50" y="11"/>
                    <a:pt x="50" y="11"/>
                    <a:pt x="50" y="11"/>
                  </a:cubicBezTo>
                  <a:cubicBezTo>
                    <a:pt x="46" y="11"/>
                    <a:pt x="46" y="11"/>
                    <a:pt x="46" y="11"/>
                  </a:cubicBezTo>
                  <a:cubicBezTo>
                    <a:pt x="46" y="11"/>
                    <a:pt x="46" y="11"/>
                    <a:pt x="46" y="11"/>
                  </a:cubicBezTo>
                  <a:cubicBezTo>
                    <a:pt x="45" y="12"/>
                    <a:pt x="41" y="16"/>
                    <a:pt x="40" y="20"/>
                  </a:cubicBezTo>
                  <a:cubicBezTo>
                    <a:pt x="40" y="20"/>
                    <a:pt x="10" y="0"/>
                    <a:pt x="0" y="44"/>
                  </a:cubicBezTo>
                  <a:cubicBezTo>
                    <a:pt x="0" y="44"/>
                    <a:pt x="18" y="31"/>
                    <a:pt x="29" y="40"/>
                  </a:cubicBezTo>
                  <a:cubicBezTo>
                    <a:pt x="29" y="40"/>
                    <a:pt x="34" y="47"/>
                    <a:pt x="44" y="50"/>
                  </a:cubicBezTo>
                  <a:cubicBezTo>
                    <a:pt x="57" y="53"/>
                    <a:pt x="56" y="56"/>
                    <a:pt x="56" y="58"/>
                  </a:cubicBezTo>
                  <a:cubicBezTo>
                    <a:pt x="56" y="58"/>
                    <a:pt x="54" y="63"/>
                    <a:pt x="43" y="70"/>
                  </a:cubicBezTo>
                  <a:cubicBezTo>
                    <a:pt x="32" y="77"/>
                    <a:pt x="25" y="74"/>
                    <a:pt x="15" y="70"/>
                  </a:cubicBezTo>
                  <a:cubicBezTo>
                    <a:pt x="15" y="70"/>
                    <a:pt x="14" y="86"/>
                    <a:pt x="35" y="85"/>
                  </a:cubicBezTo>
                  <a:cubicBezTo>
                    <a:pt x="35" y="85"/>
                    <a:pt x="38" y="86"/>
                    <a:pt x="42" y="85"/>
                  </a:cubicBezTo>
                  <a:cubicBezTo>
                    <a:pt x="42" y="85"/>
                    <a:pt x="18" y="95"/>
                    <a:pt x="27" y="121"/>
                  </a:cubicBezTo>
                  <a:cubicBezTo>
                    <a:pt x="27" y="121"/>
                    <a:pt x="35" y="111"/>
                    <a:pt x="45" y="108"/>
                  </a:cubicBezTo>
                  <a:cubicBezTo>
                    <a:pt x="45" y="108"/>
                    <a:pt x="18" y="139"/>
                    <a:pt x="53" y="169"/>
                  </a:cubicBezTo>
                  <a:cubicBezTo>
                    <a:pt x="53" y="169"/>
                    <a:pt x="53" y="141"/>
                    <a:pt x="63" y="133"/>
                  </a:cubicBezTo>
                  <a:cubicBezTo>
                    <a:pt x="63" y="133"/>
                    <a:pt x="69" y="155"/>
                    <a:pt x="67" y="167"/>
                  </a:cubicBezTo>
                  <a:cubicBezTo>
                    <a:pt x="67" y="167"/>
                    <a:pt x="67" y="177"/>
                    <a:pt x="64" y="182"/>
                  </a:cubicBezTo>
                  <a:cubicBezTo>
                    <a:pt x="64" y="182"/>
                    <a:pt x="106" y="181"/>
                    <a:pt x="94" y="131"/>
                  </a:cubicBezTo>
                  <a:cubicBezTo>
                    <a:pt x="94" y="131"/>
                    <a:pt x="110" y="137"/>
                    <a:pt x="107" y="160"/>
                  </a:cubicBezTo>
                  <a:cubicBezTo>
                    <a:pt x="107" y="160"/>
                    <a:pt x="145" y="141"/>
                    <a:pt x="120" y="102"/>
                  </a:cubicBezTo>
                  <a:cubicBezTo>
                    <a:pt x="120" y="102"/>
                    <a:pt x="134" y="102"/>
                    <a:pt x="139" y="119"/>
                  </a:cubicBezTo>
                  <a:cubicBezTo>
                    <a:pt x="139" y="119"/>
                    <a:pt x="159" y="88"/>
                    <a:pt x="125" y="58"/>
                  </a:cubicBezTo>
                  <a:close/>
                </a:path>
              </a:pathLst>
            </a:custGeom>
            <a:solidFill>
              <a:srgbClr val="D4002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sv-SE"/>
            </a:p>
          </p:txBody>
        </p:sp>
        <p:sp>
          <p:nvSpPr>
            <p:cNvPr id="11" name="Freeform 35"/>
            <p:cNvSpPr>
              <a:spLocks/>
            </p:cNvSpPr>
            <p:nvPr userDrawn="1"/>
          </p:nvSpPr>
          <p:spPr bwMode="auto">
            <a:xfrm>
              <a:off x="4395" y="3982"/>
              <a:ext cx="61" cy="54"/>
            </a:xfrm>
            <a:custGeom>
              <a:avLst/>
              <a:gdLst/>
              <a:ahLst/>
              <a:cxnLst>
                <a:cxn ang="0">
                  <a:pos x="13" y="46"/>
                </a:cxn>
                <a:cxn ang="0">
                  <a:pos x="12" y="33"/>
                </a:cxn>
                <a:cxn ang="0">
                  <a:pos x="8" y="36"/>
                </a:cxn>
                <a:cxn ang="0">
                  <a:pos x="8" y="36"/>
                </a:cxn>
                <a:cxn ang="0">
                  <a:pos x="5" y="50"/>
                </a:cxn>
                <a:cxn ang="0">
                  <a:pos x="0" y="55"/>
                </a:cxn>
                <a:cxn ang="0">
                  <a:pos x="7" y="54"/>
                </a:cxn>
                <a:cxn ang="0">
                  <a:pos x="24" y="42"/>
                </a:cxn>
                <a:cxn ang="0">
                  <a:pos x="19" y="56"/>
                </a:cxn>
                <a:cxn ang="0">
                  <a:pos x="15" y="61"/>
                </a:cxn>
                <a:cxn ang="0">
                  <a:pos x="22" y="60"/>
                </a:cxn>
                <a:cxn ang="0">
                  <a:pos x="38" y="49"/>
                </a:cxn>
                <a:cxn ang="0">
                  <a:pos x="41" y="29"/>
                </a:cxn>
                <a:cxn ang="0">
                  <a:pos x="46" y="46"/>
                </a:cxn>
                <a:cxn ang="0">
                  <a:pos x="46" y="53"/>
                </a:cxn>
                <a:cxn ang="0">
                  <a:pos x="51" y="48"/>
                </a:cxn>
                <a:cxn ang="0">
                  <a:pos x="46" y="0"/>
                </a:cxn>
                <a:cxn ang="0">
                  <a:pos x="44" y="6"/>
                </a:cxn>
                <a:cxn ang="0">
                  <a:pos x="51" y="37"/>
                </a:cxn>
                <a:cxn ang="0">
                  <a:pos x="38" y="20"/>
                </a:cxn>
                <a:cxn ang="0">
                  <a:pos x="33" y="18"/>
                </a:cxn>
                <a:cxn ang="0">
                  <a:pos x="35" y="23"/>
                </a:cxn>
                <a:cxn ang="0">
                  <a:pos x="33" y="46"/>
                </a:cxn>
                <a:cxn ang="0">
                  <a:pos x="27" y="51"/>
                </a:cxn>
                <a:cxn ang="0">
                  <a:pos x="25" y="30"/>
                </a:cxn>
                <a:cxn ang="0">
                  <a:pos x="20" y="26"/>
                </a:cxn>
                <a:cxn ang="0">
                  <a:pos x="20" y="32"/>
                </a:cxn>
                <a:cxn ang="0">
                  <a:pos x="13" y="46"/>
                </a:cxn>
              </a:cxnLst>
              <a:rect l="0" t="0" r="r" b="b"/>
              <a:pathLst>
                <a:path w="69" h="61">
                  <a:moveTo>
                    <a:pt x="13" y="46"/>
                  </a:moveTo>
                  <a:cubicBezTo>
                    <a:pt x="15" y="41"/>
                    <a:pt x="14" y="36"/>
                    <a:pt x="12" y="33"/>
                  </a:cubicBezTo>
                  <a:cubicBezTo>
                    <a:pt x="8" y="36"/>
                    <a:pt x="8" y="36"/>
                    <a:pt x="8" y="36"/>
                  </a:cubicBezTo>
                  <a:cubicBezTo>
                    <a:pt x="8" y="36"/>
                    <a:pt x="8" y="36"/>
                    <a:pt x="8" y="36"/>
                  </a:cubicBezTo>
                  <a:cubicBezTo>
                    <a:pt x="8" y="36"/>
                    <a:pt x="11" y="43"/>
                    <a:pt x="5" y="50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7" y="54"/>
                    <a:pt x="7" y="54"/>
                    <a:pt x="7" y="54"/>
                  </a:cubicBezTo>
                  <a:cubicBezTo>
                    <a:pt x="7" y="54"/>
                    <a:pt x="19" y="53"/>
                    <a:pt x="24" y="42"/>
                  </a:cubicBezTo>
                  <a:cubicBezTo>
                    <a:pt x="24" y="45"/>
                    <a:pt x="23" y="50"/>
                    <a:pt x="19" y="56"/>
                  </a:cubicBezTo>
                  <a:cubicBezTo>
                    <a:pt x="15" y="61"/>
                    <a:pt x="15" y="61"/>
                    <a:pt x="15" y="61"/>
                  </a:cubicBezTo>
                  <a:cubicBezTo>
                    <a:pt x="22" y="60"/>
                    <a:pt x="22" y="60"/>
                    <a:pt x="22" y="60"/>
                  </a:cubicBezTo>
                  <a:cubicBezTo>
                    <a:pt x="22" y="60"/>
                    <a:pt x="32" y="58"/>
                    <a:pt x="38" y="49"/>
                  </a:cubicBezTo>
                  <a:cubicBezTo>
                    <a:pt x="41" y="43"/>
                    <a:pt x="42" y="37"/>
                    <a:pt x="41" y="29"/>
                  </a:cubicBezTo>
                  <a:cubicBezTo>
                    <a:pt x="44" y="32"/>
                    <a:pt x="46" y="37"/>
                    <a:pt x="46" y="46"/>
                  </a:cubicBezTo>
                  <a:cubicBezTo>
                    <a:pt x="46" y="53"/>
                    <a:pt x="46" y="53"/>
                    <a:pt x="46" y="53"/>
                  </a:cubicBezTo>
                  <a:cubicBezTo>
                    <a:pt x="51" y="48"/>
                    <a:pt x="51" y="48"/>
                    <a:pt x="51" y="48"/>
                  </a:cubicBezTo>
                  <a:cubicBezTo>
                    <a:pt x="51" y="47"/>
                    <a:pt x="69" y="23"/>
                    <a:pt x="46" y="0"/>
                  </a:cubicBezTo>
                  <a:cubicBezTo>
                    <a:pt x="44" y="6"/>
                    <a:pt x="44" y="6"/>
                    <a:pt x="44" y="6"/>
                  </a:cubicBezTo>
                  <a:cubicBezTo>
                    <a:pt x="54" y="19"/>
                    <a:pt x="53" y="30"/>
                    <a:pt x="51" y="37"/>
                  </a:cubicBezTo>
                  <a:cubicBezTo>
                    <a:pt x="48" y="23"/>
                    <a:pt x="39" y="20"/>
                    <a:pt x="38" y="20"/>
                  </a:cubicBezTo>
                  <a:cubicBezTo>
                    <a:pt x="33" y="18"/>
                    <a:pt x="33" y="18"/>
                    <a:pt x="33" y="18"/>
                  </a:cubicBezTo>
                  <a:cubicBezTo>
                    <a:pt x="35" y="23"/>
                    <a:pt x="35" y="23"/>
                    <a:pt x="35" y="23"/>
                  </a:cubicBezTo>
                  <a:cubicBezTo>
                    <a:pt x="37" y="32"/>
                    <a:pt x="36" y="40"/>
                    <a:pt x="33" y="46"/>
                  </a:cubicBezTo>
                  <a:cubicBezTo>
                    <a:pt x="31" y="48"/>
                    <a:pt x="29" y="50"/>
                    <a:pt x="27" y="51"/>
                  </a:cubicBezTo>
                  <a:cubicBezTo>
                    <a:pt x="32" y="38"/>
                    <a:pt x="25" y="31"/>
                    <a:pt x="25" y="30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0" y="40"/>
                    <a:pt x="16" y="44"/>
                    <a:pt x="13" y="46"/>
                  </a:cubicBezTo>
                  <a:close/>
                </a:path>
              </a:pathLst>
            </a:custGeom>
            <a:solidFill>
              <a:srgbClr val="CCCC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sv-SE"/>
            </a:p>
          </p:txBody>
        </p:sp>
        <p:sp>
          <p:nvSpPr>
            <p:cNvPr id="12" name="Freeform 36"/>
            <p:cNvSpPr>
              <a:spLocks noEditPoints="1"/>
            </p:cNvSpPr>
            <p:nvPr userDrawn="1"/>
          </p:nvSpPr>
          <p:spPr bwMode="auto">
            <a:xfrm>
              <a:off x="4238" y="3844"/>
              <a:ext cx="341" cy="324"/>
            </a:xfrm>
            <a:custGeom>
              <a:avLst/>
              <a:gdLst/>
              <a:ahLst/>
              <a:cxnLst>
                <a:cxn ang="0">
                  <a:pos x="387" y="126"/>
                </a:cxn>
                <a:cxn ang="0">
                  <a:pos x="326" y="23"/>
                </a:cxn>
                <a:cxn ang="0">
                  <a:pos x="291" y="31"/>
                </a:cxn>
                <a:cxn ang="0">
                  <a:pos x="97" y="30"/>
                </a:cxn>
                <a:cxn ang="0">
                  <a:pos x="62" y="23"/>
                </a:cxn>
                <a:cxn ang="0">
                  <a:pos x="1" y="126"/>
                </a:cxn>
                <a:cxn ang="0">
                  <a:pos x="2" y="131"/>
                </a:cxn>
                <a:cxn ang="0">
                  <a:pos x="24" y="170"/>
                </a:cxn>
                <a:cxn ang="0">
                  <a:pos x="131" y="355"/>
                </a:cxn>
                <a:cxn ang="0">
                  <a:pos x="135" y="359"/>
                </a:cxn>
                <a:cxn ang="0">
                  <a:pos x="253" y="359"/>
                </a:cxn>
                <a:cxn ang="0">
                  <a:pos x="256" y="355"/>
                </a:cxn>
                <a:cxn ang="0">
                  <a:pos x="364" y="170"/>
                </a:cxn>
                <a:cxn ang="0">
                  <a:pos x="385" y="131"/>
                </a:cxn>
                <a:cxn ang="0">
                  <a:pos x="194" y="11"/>
                </a:cxn>
                <a:cxn ang="0">
                  <a:pos x="194" y="40"/>
                </a:cxn>
                <a:cxn ang="0">
                  <a:pos x="194" y="11"/>
                </a:cxn>
                <a:cxn ang="0">
                  <a:pos x="352" y="152"/>
                </a:cxn>
                <a:cxn ang="0">
                  <a:pos x="194" y="329"/>
                </a:cxn>
                <a:cxn ang="0">
                  <a:pos x="36" y="152"/>
                </a:cxn>
                <a:cxn ang="0">
                  <a:pos x="194" y="51"/>
                </a:cxn>
                <a:cxn ang="0">
                  <a:pos x="12" y="126"/>
                </a:cxn>
                <a:cxn ang="0">
                  <a:pos x="85" y="39"/>
                </a:cxn>
                <a:cxn ang="0">
                  <a:pos x="12" y="126"/>
                </a:cxn>
                <a:cxn ang="0">
                  <a:pos x="35" y="168"/>
                </a:cxn>
                <a:cxn ang="0">
                  <a:pos x="35" y="170"/>
                </a:cxn>
                <a:cxn ang="0">
                  <a:pos x="194" y="357"/>
                </a:cxn>
                <a:cxn ang="0">
                  <a:pos x="135" y="330"/>
                </a:cxn>
                <a:cxn ang="0">
                  <a:pos x="253" y="330"/>
                </a:cxn>
                <a:cxn ang="0">
                  <a:pos x="353" y="170"/>
                </a:cxn>
                <a:cxn ang="0">
                  <a:pos x="353" y="168"/>
                </a:cxn>
                <a:cxn ang="0">
                  <a:pos x="361" y="141"/>
                </a:cxn>
                <a:cxn ang="0">
                  <a:pos x="323" y="35"/>
                </a:cxn>
                <a:cxn ang="0">
                  <a:pos x="361" y="141"/>
                </a:cxn>
              </a:cxnLst>
              <a:rect l="0" t="0" r="r" b="b"/>
              <a:pathLst>
                <a:path w="387" h="368">
                  <a:moveTo>
                    <a:pt x="387" y="129"/>
                  </a:moveTo>
                  <a:cubicBezTo>
                    <a:pt x="387" y="126"/>
                    <a:pt x="387" y="126"/>
                    <a:pt x="387" y="126"/>
                  </a:cubicBezTo>
                  <a:cubicBezTo>
                    <a:pt x="378" y="87"/>
                    <a:pt x="358" y="52"/>
                    <a:pt x="329" y="25"/>
                  </a:cubicBezTo>
                  <a:cubicBezTo>
                    <a:pt x="326" y="23"/>
                    <a:pt x="326" y="23"/>
                    <a:pt x="326" y="23"/>
                  </a:cubicBezTo>
                  <a:cubicBezTo>
                    <a:pt x="323" y="24"/>
                    <a:pt x="323" y="24"/>
                    <a:pt x="323" y="24"/>
                  </a:cubicBezTo>
                  <a:cubicBezTo>
                    <a:pt x="313" y="26"/>
                    <a:pt x="302" y="29"/>
                    <a:pt x="291" y="31"/>
                  </a:cubicBezTo>
                  <a:cubicBezTo>
                    <a:pt x="264" y="11"/>
                    <a:pt x="230" y="0"/>
                    <a:pt x="194" y="0"/>
                  </a:cubicBezTo>
                  <a:cubicBezTo>
                    <a:pt x="158" y="0"/>
                    <a:pt x="124" y="11"/>
                    <a:pt x="97" y="30"/>
                  </a:cubicBezTo>
                  <a:cubicBezTo>
                    <a:pt x="86" y="28"/>
                    <a:pt x="75" y="26"/>
                    <a:pt x="65" y="23"/>
                  </a:cubicBezTo>
                  <a:cubicBezTo>
                    <a:pt x="62" y="23"/>
                    <a:pt x="62" y="23"/>
                    <a:pt x="62" y="23"/>
                  </a:cubicBezTo>
                  <a:cubicBezTo>
                    <a:pt x="59" y="25"/>
                    <a:pt x="59" y="25"/>
                    <a:pt x="59" y="25"/>
                  </a:cubicBezTo>
                  <a:cubicBezTo>
                    <a:pt x="30" y="52"/>
                    <a:pt x="10" y="87"/>
                    <a:pt x="1" y="126"/>
                  </a:cubicBezTo>
                  <a:cubicBezTo>
                    <a:pt x="0" y="129"/>
                    <a:pt x="0" y="129"/>
                    <a:pt x="0" y="129"/>
                  </a:cubicBezTo>
                  <a:cubicBezTo>
                    <a:pt x="2" y="131"/>
                    <a:pt x="2" y="131"/>
                    <a:pt x="2" y="131"/>
                  </a:cubicBezTo>
                  <a:cubicBezTo>
                    <a:pt x="10" y="139"/>
                    <a:pt x="17" y="147"/>
                    <a:pt x="24" y="156"/>
                  </a:cubicBezTo>
                  <a:cubicBezTo>
                    <a:pt x="24" y="160"/>
                    <a:pt x="24" y="165"/>
                    <a:pt x="24" y="170"/>
                  </a:cubicBezTo>
                  <a:cubicBezTo>
                    <a:pt x="24" y="238"/>
                    <a:pt x="64" y="297"/>
                    <a:pt x="122" y="324"/>
                  </a:cubicBezTo>
                  <a:cubicBezTo>
                    <a:pt x="125" y="334"/>
                    <a:pt x="129" y="345"/>
                    <a:pt x="131" y="355"/>
                  </a:cubicBezTo>
                  <a:cubicBezTo>
                    <a:pt x="132" y="358"/>
                    <a:pt x="132" y="358"/>
                    <a:pt x="132" y="358"/>
                  </a:cubicBezTo>
                  <a:cubicBezTo>
                    <a:pt x="135" y="359"/>
                    <a:pt x="135" y="359"/>
                    <a:pt x="135" y="359"/>
                  </a:cubicBezTo>
                  <a:cubicBezTo>
                    <a:pt x="154" y="365"/>
                    <a:pt x="174" y="368"/>
                    <a:pt x="194" y="368"/>
                  </a:cubicBezTo>
                  <a:cubicBezTo>
                    <a:pt x="214" y="368"/>
                    <a:pt x="234" y="365"/>
                    <a:pt x="253" y="359"/>
                  </a:cubicBezTo>
                  <a:cubicBezTo>
                    <a:pt x="255" y="358"/>
                    <a:pt x="255" y="358"/>
                    <a:pt x="255" y="358"/>
                  </a:cubicBezTo>
                  <a:cubicBezTo>
                    <a:pt x="256" y="355"/>
                    <a:pt x="256" y="355"/>
                    <a:pt x="256" y="355"/>
                  </a:cubicBezTo>
                  <a:cubicBezTo>
                    <a:pt x="259" y="345"/>
                    <a:pt x="263" y="334"/>
                    <a:pt x="266" y="324"/>
                  </a:cubicBezTo>
                  <a:cubicBezTo>
                    <a:pt x="324" y="297"/>
                    <a:pt x="364" y="238"/>
                    <a:pt x="364" y="170"/>
                  </a:cubicBezTo>
                  <a:cubicBezTo>
                    <a:pt x="364" y="165"/>
                    <a:pt x="364" y="160"/>
                    <a:pt x="363" y="155"/>
                  </a:cubicBezTo>
                  <a:cubicBezTo>
                    <a:pt x="370" y="147"/>
                    <a:pt x="378" y="139"/>
                    <a:pt x="385" y="131"/>
                  </a:cubicBezTo>
                  <a:lnTo>
                    <a:pt x="387" y="129"/>
                  </a:lnTo>
                  <a:close/>
                  <a:moveTo>
                    <a:pt x="194" y="11"/>
                  </a:moveTo>
                  <a:cubicBezTo>
                    <a:pt x="224" y="11"/>
                    <a:pt x="252" y="19"/>
                    <a:pt x="275" y="33"/>
                  </a:cubicBezTo>
                  <a:cubicBezTo>
                    <a:pt x="249" y="38"/>
                    <a:pt x="221" y="40"/>
                    <a:pt x="194" y="40"/>
                  </a:cubicBezTo>
                  <a:cubicBezTo>
                    <a:pt x="167" y="40"/>
                    <a:pt x="140" y="38"/>
                    <a:pt x="113" y="33"/>
                  </a:cubicBezTo>
                  <a:cubicBezTo>
                    <a:pt x="136" y="19"/>
                    <a:pt x="164" y="11"/>
                    <a:pt x="194" y="11"/>
                  </a:cubicBezTo>
                  <a:close/>
                  <a:moveTo>
                    <a:pt x="289" y="42"/>
                  </a:moveTo>
                  <a:cubicBezTo>
                    <a:pt x="323" y="68"/>
                    <a:pt x="347" y="107"/>
                    <a:pt x="352" y="152"/>
                  </a:cubicBezTo>
                  <a:cubicBezTo>
                    <a:pt x="311" y="201"/>
                    <a:pt x="279" y="256"/>
                    <a:pt x="257" y="316"/>
                  </a:cubicBezTo>
                  <a:cubicBezTo>
                    <a:pt x="238" y="324"/>
                    <a:pt x="216" y="329"/>
                    <a:pt x="194" y="329"/>
                  </a:cubicBezTo>
                  <a:cubicBezTo>
                    <a:pt x="171" y="329"/>
                    <a:pt x="150" y="324"/>
                    <a:pt x="130" y="316"/>
                  </a:cubicBezTo>
                  <a:cubicBezTo>
                    <a:pt x="109" y="256"/>
                    <a:pt x="77" y="201"/>
                    <a:pt x="36" y="152"/>
                  </a:cubicBezTo>
                  <a:cubicBezTo>
                    <a:pt x="41" y="107"/>
                    <a:pt x="65" y="68"/>
                    <a:pt x="99" y="42"/>
                  </a:cubicBezTo>
                  <a:cubicBezTo>
                    <a:pt x="131" y="48"/>
                    <a:pt x="163" y="51"/>
                    <a:pt x="194" y="51"/>
                  </a:cubicBezTo>
                  <a:cubicBezTo>
                    <a:pt x="226" y="51"/>
                    <a:pt x="258" y="48"/>
                    <a:pt x="289" y="42"/>
                  </a:cubicBezTo>
                  <a:close/>
                  <a:moveTo>
                    <a:pt x="12" y="126"/>
                  </a:moveTo>
                  <a:cubicBezTo>
                    <a:pt x="21" y="91"/>
                    <a:pt x="39" y="60"/>
                    <a:pt x="65" y="35"/>
                  </a:cubicBezTo>
                  <a:cubicBezTo>
                    <a:pt x="72" y="36"/>
                    <a:pt x="78" y="38"/>
                    <a:pt x="85" y="39"/>
                  </a:cubicBezTo>
                  <a:cubicBezTo>
                    <a:pt x="55" y="65"/>
                    <a:pt x="33" y="100"/>
                    <a:pt x="26" y="141"/>
                  </a:cubicBezTo>
                  <a:cubicBezTo>
                    <a:pt x="22" y="136"/>
                    <a:pt x="17" y="131"/>
                    <a:pt x="12" y="126"/>
                  </a:cubicBezTo>
                  <a:close/>
                  <a:moveTo>
                    <a:pt x="35" y="170"/>
                  </a:moveTo>
                  <a:cubicBezTo>
                    <a:pt x="35" y="169"/>
                    <a:pt x="35" y="169"/>
                    <a:pt x="35" y="168"/>
                  </a:cubicBezTo>
                  <a:cubicBezTo>
                    <a:pt x="69" y="211"/>
                    <a:pt x="96" y="258"/>
                    <a:pt x="116" y="309"/>
                  </a:cubicBezTo>
                  <a:cubicBezTo>
                    <a:pt x="68" y="281"/>
                    <a:pt x="35" y="229"/>
                    <a:pt x="35" y="170"/>
                  </a:cubicBezTo>
                  <a:close/>
                  <a:moveTo>
                    <a:pt x="246" y="349"/>
                  </a:moveTo>
                  <a:cubicBezTo>
                    <a:pt x="230" y="354"/>
                    <a:pt x="212" y="357"/>
                    <a:pt x="194" y="357"/>
                  </a:cubicBezTo>
                  <a:cubicBezTo>
                    <a:pt x="176" y="357"/>
                    <a:pt x="158" y="354"/>
                    <a:pt x="141" y="349"/>
                  </a:cubicBezTo>
                  <a:cubicBezTo>
                    <a:pt x="139" y="343"/>
                    <a:pt x="137" y="336"/>
                    <a:pt x="135" y="330"/>
                  </a:cubicBezTo>
                  <a:cubicBezTo>
                    <a:pt x="153" y="336"/>
                    <a:pt x="173" y="340"/>
                    <a:pt x="194" y="340"/>
                  </a:cubicBezTo>
                  <a:cubicBezTo>
                    <a:pt x="214" y="340"/>
                    <a:pt x="234" y="336"/>
                    <a:pt x="253" y="330"/>
                  </a:cubicBezTo>
                  <a:cubicBezTo>
                    <a:pt x="250" y="336"/>
                    <a:pt x="248" y="343"/>
                    <a:pt x="246" y="349"/>
                  </a:cubicBezTo>
                  <a:close/>
                  <a:moveTo>
                    <a:pt x="353" y="170"/>
                  </a:moveTo>
                  <a:cubicBezTo>
                    <a:pt x="353" y="229"/>
                    <a:pt x="320" y="281"/>
                    <a:pt x="272" y="308"/>
                  </a:cubicBezTo>
                  <a:cubicBezTo>
                    <a:pt x="291" y="258"/>
                    <a:pt x="319" y="210"/>
                    <a:pt x="353" y="168"/>
                  </a:cubicBezTo>
                  <a:cubicBezTo>
                    <a:pt x="353" y="169"/>
                    <a:pt x="353" y="169"/>
                    <a:pt x="353" y="170"/>
                  </a:cubicBezTo>
                  <a:close/>
                  <a:moveTo>
                    <a:pt x="361" y="141"/>
                  </a:moveTo>
                  <a:cubicBezTo>
                    <a:pt x="354" y="101"/>
                    <a:pt x="333" y="65"/>
                    <a:pt x="303" y="40"/>
                  </a:cubicBezTo>
                  <a:cubicBezTo>
                    <a:pt x="310" y="38"/>
                    <a:pt x="316" y="37"/>
                    <a:pt x="323" y="35"/>
                  </a:cubicBezTo>
                  <a:cubicBezTo>
                    <a:pt x="349" y="60"/>
                    <a:pt x="367" y="91"/>
                    <a:pt x="375" y="126"/>
                  </a:cubicBezTo>
                  <a:cubicBezTo>
                    <a:pt x="371" y="131"/>
                    <a:pt x="366" y="136"/>
                    <a:pt x="361" y="141"/>
                  </a:cubicBezTo>
                  <a:close/>
                </a:path>
              </a:pathLst>
            </a:custGeom>
            <a:solidFill>
              <a:srgbClr val="CCCC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sv-SE"/>
            </a:p>
          </p:txBody>
        </p:sp>
        <p:sp>
          <p:nvSpPr>
            <p:cNvPr id="13" name="Freeform 37"/>
            <p:cNvSpPr>
              <a:spLocks/>
            </p:cNvSpPr>
            <p:nvPr userDrawn="1"/>
          </p:nvSpPr>
          <p:spPr bwMode="auto">
            <a:xfrm>
              <a:off x="4391" y="3984"/>
              <a:ext cx="21" cy="11"/>
            </a:xfrm>
            <a:custGeom>
              <a:avLst/>
              <a:gdLst/>
              <a:ahLst/>
              <a:cxnLst>
                <a:cxn ang="0">
                  <a:pos x="9" y="2"/>
                </a:cxn>
                <a:cxn ang="0">
                  <a:pos x="0" y="1"/>
                </a:cxn>
                <a:cxn ang="0">
                  <a:pos x="18" y="10"/>
                </a:cxn>
                <a:cxn ang="0">
                  <a:pos x="23" y="8"/>
                </a:cxn>
                <a:cxn ang="0">
                  <a:pos x="9" y="2"/>
                </a:cxn>
              </a:cxnLst>
              <a:rect l="0" t="0" r="r" b="b"/>
              <a:pathLst>
                <a:path w="23" h="13">
                  <a:moveTo>
                    <a:pt x="9" y="2"/>
                  </a:moveTo>
                  <a:cubicBezTo>
                    <a:pt x="6" y="0"/>
                    <a:pt x="3" y="0"/>
                    <a:pt x="0" y="1"/>
                  </a:cubicBezTo>
                  <a:cubicBezTo>
                    <a:pt x="8" y="1"/>
                    <a:pt x="10" y="13"/>
                    <a:pt x="18" y="10"/>
                  </a:cubicBezTo>
                  <a:cubicBezTo>
                    <a:pt x="20" y="10"/>
                    <a:pt x="22" y="9"/>
                    <a:pt x="23" y="8"/>
                  </a:cubicBezTo>
                  <a:cubicBezTo>
                    <a:pt x="17" y="11"/>
                    <a:pt x="12" y="5"/>
                    <a:pt x="9" y="2"/>
                  </a:cubicBezTo>
                  <a:close/>
                </a:path>
              </a:pathLst>
            </a:custGeom>
            <a:solidFill>
              <a:srgbClr val="CCCC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sv-SE"/>
            </a:p>
          </p:txBody>
        </p:sp>
        <p:sp>
          <p:nvSpPr>
            <p:cNvPr id="14" name="Freeform 38"/>
            <p:cNvSpPr>
              <a:spLocks/>
            </p:cNvSpPr>
            <p:nvPr userDrawn="1"/>
          </p:nvSpPr>
          <p:spPr bwMode="auto">
            <a:xfrm>
              <a:off x="4435" y="3956"/>
              <a:ext cx="15" cy="11"/>
            </a:xfrm>
            <a:custGeom>
              <a:avLst/>
              <a:gdLst/>
              <a:ahLst/>
              <a:cxnLst>
                <a:cxn ang="0">
                  <a:pos x="17" y="0"/>
                </a:cxn>
                <a:cxn ang="0">
                  <a:pos x="0" y="9"/>
                </a:cxn>
                <a:cxn ang="0">
                  <a:pos x="2" y="13"/>
                </a:cxn>
                <a:cxn ang="0">
                  <a:pos x="17" y="0"/>
                </a:cxn>
              </a:cxnLst>
              <a:rect l="0" t="0" r="r" b="b"/>
              <a:pathLst>
                <a:path w="17" h="13">
                  <a:moveTo>
                    <a:pt x="17" y="0"/>
                  </a:moveTo>
                  <a:cubicBezTo>
                    <a:pt x="8" y="2"/>
                    <a:pt x="0" y="9"/>
                    <a:pt x="0" y="9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12" y="11"/>
                    <a:pt x="17" y="0"/>
                    <a:pt x="17" y="0"/>
                  </a:cubicBezTo>
                  <a:close/>
                </a:path>
              </a:pathLst>
            </a:custGeom>
            <a:solidFill>
              <a:srgbClr val="CCCC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sv-SE"/>
            </a:p>
          </p:txBody>
        </p:sp>
        <p:sp>
          <p:nvSpPr>
            <p:cNvPr id="15" name="Freeform 39"/>
            <p:cNvSpPr>
              <a:spLocks noEditPoints="1"/>
            </p:cNvSpPr>
            <p:nvPr userDrawn="1"/>
          </p:nvSpPr>
          <p:spPr bwMode="auto">
            <a:xfrm>
              <a:off x="4311" y="3945"/>
              <a:ext cx="162" cy="160"/>
            </a:xfrm>
            <a:custGeom>
              <a:avLst/>
              <a:gdLst/>
              <a:ahLst/>
              <a:cxnLst>
                <a:cxn ang="0">
                  <a:pos x="183" y="62"/>
                </a:cxn>
                <a:cxn ang="0">
                  <a:pos x="170" y="5"/>
                </a:cxn>
                <a:cxn ang="0">
                  <a:pos x="146" y="5"/>
                </a:cxn>
                <a:cxn ang="0">
                  <a:pos x="131" y="17"/>
                </a:cxn>
                <a:cxn ang="0">
                  <a:pos x="139" y="31"/>
                </a:cxn>
                <a:cxn ang="0">
                  <a:pos x="155" y="29"/>
                </a:cxn>
                <a:cxn ang="0">
                  <a:pos x="155" y="54"/>
                </a:cxn>
                <a:cxn ang="0">
                  <a:pos x="174" y="109"/>
                </a:cxn>
                <a:cxn ang="0">
                  <a:pos x="153" y="100"/>
                </a:cxn>
                <a:cxn ang="0">
                  <a:pos x="145" y="151"/>
                </a:cxn>
                <a:cxn ang="0">
                  <a:pos x="125" y="124"/>
                </a:cxn>
                <a:cxn ang="0">
                  <a:pos x="122" y="165"/>
                </a:cxn>
                <a:cxn ang="0">
                  <a:pos x="105" y="158"/>
                </a:cxn>
                <a:cxn ang="0">
                  <a:pos x="97" y="128"/>
                </a:cxn>
                <a:cxn ang="0">
                  <a:pos x="73" y="132"/>
                </a:cxn>
                <a:cxn ang="0">
                  <a:pos x="79" y="103"/>
                </a:cxn>
                <a:cxn ang="0">
                  <a:pos x="78" y="85"/>
                </a:cxn>
                <a:cxn ang="0">
                  <a:pos x="70" y="79"/>
                </a:cxn>
                <a:cxn ang="0">
                  <a:pos x="79" y="69"/>
                </a:cxn>
                <a:cxn ang="0">
                  <a:pos x="94" y="54"/>
                </a:cxn>
                <a:cxn ang="0">
                  <a:pos x="66" y="34"/>
                </a:cxn>
                <a:cxn ang="0">
                  <a:pos x="72" y="19"/>
                </a:cxn>
                <a:cxn ang="0">
                  <a:pos x="100" y="23"/>
                </a:cxn>
                <a:cxn ang="0">
                  <a:pos x="102" y="18"/>
                </a:cxn>
                <a:cxn ang="0">
                  <a:pos x="88" y="16"/>
                </a:cxn>
                <a:cxn ang="0">
                  <a:pos x="86" y="8"/>
                </a:cxn>
                <a:cxn ang="0">
                  <a:pos x="77" y="8"/>
                </a:cxn>
                <a:cxn ang="0">
                  <a:pos x="33" y="41"/>
                </a:cxn>
                <a:cxn ang="0">
                  <a:pos x="62" y="39"/>
                </a:cxn>
                <a:cxn ang="0">
                  <a:pos x="83" y="60"/>
                </a:cxn>
                <a:cxn ang="0">
                  <a:pos x="53" y="47"/>
                </a:cxn>
                <a:cxn ang="0">
                  <a:pos x="4" y="44"/>
                </a:cxn>
                <a:cxn ang="0">
                  <a:pos x="77" y="61"/>
                </a:cxn>
                <a:cxn ang="0">
                  <a:pos x="54" y="66"/>
                </a:cxn>
                <a:cxn ang="0">
                  <a:pos x="52" y="79"/>
                </a:cxn>
                <a:cxn ang="0">
                  <a:pos x="59" y="119"/>
                </a:cxn>
                <a:cxn ang="0">
                  <a:pos x="72" y="112"/>
                </a:cxn>
                <a:cxn ang="0">
                  <a:pos x="87" y="168"/>
                </a:cxn>
                <a:cxn ang="0">
                  <a:pos x="97" y="136"/>
                </a:cxn>
                <a:cxn ang="0">
                  <a:pos x="96" y="178"/>
                </a:cxn>
                <a:cxn ang="0">
                  <a:pos x="126" y="169"/>
                </a:cxn>
                <a:cxn ang="0">
                  <a:pos x="140" y="151"/>
                </a:cxn>
                <a:cxn ang="0">
                  <a:pos x="143" y="159"/>
                </a:cxn>
                <a:cxn ang="0">
                  <a:pos x="160" y="103"/>
                </a:cxn>
                <a:cxn ang="0">
                  <a:pos x="176" y="117"/>
                </a:cxn>
                <a:cxn ang="0">
                  <a:pos x="178" y="64"/>
                </a:cxn>
                <a:cxn ang="0">
                  <a:pos x="91" y="21"/>
                </a:cxn>
                <a:cxn ang="0">
                  <a:pos x="85" y="29"/>
                </a:cxn>
                <a:cxn ang="0">
                  <a:pos x="48" y="56"/>
                </a:cxn>
                <a:cxn ang="0">
                  <a:pos x="54" y="52"/>
                </a:cxn>
              </a:cxnLst>
              <a:rect l="0" t="0" r="r" b="b"/>
              <a:pathLst>
                <a:path w="183" h="182">
                  <a:moveTo>
                    <a:pt x="178" y="64"/>
                  </a:moveTo>
                  <a:cubicBezTo>
                    <a:pt x="183" y="72"/>
                    <a:pt x="183" y="72"/>
                    <a:pt x="183" y="72"/>
                  </a:cubicBezTo>
                  <a:cubicBezTo>
                    <a:pt x="183" y="62"/>
                    <a:pt x="183" y="62"/>
                    <a:pt x="183" y="62"/>
                  </a:cubicBezTo>
                  <a:cubicBezTo>
                    <a:pt x="183" y="61"/>
                    <a:pt x="181" y="38"/>
                    <a:pt x="159" y="25"/>
                  </a:cubicBezTo>
                  <a:cubicBezTo>
                    <a:pt x="159" y="25"/>
                    <a:pt x="159" y="25"/>
                    <a:pt x="159" y="25"/>
                  </a:cubicBezTo>
                  <a:cubicBezTo>
                    <a:pt x="167" y="16"/>
                    <a:pt x="170" y="5"/>
                    <a:pt x="170" y="5"/>
                  </a:cubicBezTo>
                  <a:cubicBezTo>
                    <a:pt x="171" y="2"/>
                    <a:pt x="171" y="2"/>
                    <a:pt x="171" y="2"/>
                  </a:cubicBezTo>
                  <a:cubicBezTo>
                    <a:pt x="168" y="1"/>
                    <a:pt x="168" y="1"/>
                    <a:pt x="168" y="1"/>
                  </a:cubicBezTo>
                  <a:cubicBezTo>
                    <a:pt x="159" y="0"/>
                    <a:pt x="152" y="2"/>
                    <a:pt x="146" y="5"/>
                  </a:cubicBezTo>
                  <a:cubicBezTo>
                    <a:pt x="145" y="6"/>
                    <a:pt x="142" y="8"/>
                    <a:pt x="141" y="9"/>
                  </a:cubicBezTo>
                  <a:cubicBezTo>
                    <a:pt x="141" y="9"/>
                    <a:pt x="141" y="9"/>
                    <a:pt x="141" y="9"/>
                  </a:cubicBezTo>
                  <a:cubicBezTo>
                    <a:pt x="135" y="13"/>
                    <a:pt x="131" y="17"/>
                    <a:pt x="131" y="17"/>
                  </a:cubicBezTo>
                  <a:cubicBezTo>
                    <a:pt x="135" y="21"/>
                    <a:pt x="135" y="21"/>
                    <a:pt x="135" y="21"/>
                  </a:cubicBezTo>
                  <a:cubicBezTo>
                    <a:pt x="136" y="21"/>
                    <a:pt x="147" y="7"/>
                    <a:pt x="164" y="7"/>
                  </a:cubicBezTo>
                  <a:cubicBezTo>
                    <a:pt x="161" y="13"/>
                    <a:pt x="154" y="28"/>
                    <a:pt x="139" y="31"/>
                  </a:cubicBezTo>
                  <a:cubicBezTo>
                    <a:pt x="140" y="37"/>
                    <a:pt x="140" y="37"/>
                    <a:pt x="140" y="37"/>
                  </a:cubicBezTo>
                  <a:cubicBezTo>
                    <a:pt x="146" y="36"/>
                    <a:pt x="151" y="33"/>
                    <a:pt x="155" y="29"/>
                  </a:cubicBezTo>
                  <a:cubicBezTo>
                    <a:pt x="155" y="29"/>
                    <a:pt x="155" y="29"/>
                    <a:pt x="155" y="29"/>
                  </a:cubicBezTo>
                  <a:cubicBezTo>
                    <a:pt x="168" y="36"/>
                    <a:pt x="174" y="47"/>
                    <a:pt x="176" y="55"/>
                  </a:cubicBezTo>
                  <a:cubicBezTo>
                    <a:pt x="168" y="50"/>
                    <a:pt x="160" y="52"/>
                    <a:pt x="160" y="52"/>
                  </a:cubicBezTo>
                  <a:cubicBezTo>
                    <a:pt x="155" y="54"/>
                    <a:pt x="155" y="54"/>
                    <a:pt x="155" y="54"/>
                  </a:cubicBezTo>
                  <a:cubicBezTo>
                    <a:pt x="158" y="57"/>
                    <a:pt x="158" y="57"/>
                    <a:pt x="158" y="57"/>
                  </a:cubicBezTo>
                  <a:cubicBezTo>
                    <a:pt x="173" y="70"/>
                    <a:pt x="177" y="83"/>
                    <a:pt x="177" y="93"/>
                  </a:cubicBezTo>
                  <a:cubicBezTo>
                    <a:pt x="177" y="100"/>
                    <a:pt x="175" y="105"/>
                    <a:pt x="174" y="109"/>
                  </a:cubicBezTo>
                  <a:cubicBezTo>
                    <a:pt x="169" y="99"/>
                    <a:pt x="160" y="96"/>
                    <a:pt x="155" y="96"/>
                  </a:cubicBezTo>
                  <a:cubicBezTo>
                    <a:pt x="150" y="96"/>
                    <a:pt x="150" y="96"/>
                    <a:pt x="150" y="96"/>
                  </a:cubicBezTo>
                  <a:cubicBezTo>
                    <a:pt x="153" y="100"/>
                    <a:pt x="153" y="100"/>
                    <a:pt x="153" y="100"/>
                  </a:cubicBezTo>
                  <a:cubicBezTo>
                    <a:pt x="158" y="109"/>
                    <a:pt x="161" y="117"/>
                    <a:pt x="161" y="124"/>
                  </a:cubicBezTo>
                  <a:cubicBezTo>
                    <a:pt x="161" y="127"/>
                    <a:pt x="160" y="129"/>
                    <a:pt x="160" y="132"/>
                  </a:cubicBezTo>
                  <a:cubicBezTo>
                    <a:pt x="157" y="141"/>
                    <a:pt x="150" y="148"/>
                    <a:pt x="145" y="151"/>
                  </a:cubicBezTo>
                  <a:cubicBezTo>
                    <a:pt x="145" y="151"/>
                    <a:pt x="145" y="151"/>
                    <a:pt x="145" y="151"/>
                  </a:cubicBezTo>
                  <a:cubicBezTo>
                    <a:pt x="145" y="131"/>
                    <a:pt x="130" y="125"/>
                    <a:pt x="130" y="125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6" y="129"/>
                    <a:pt x="126" y="129"/>
                    <a:pt x="126" y="129"/>
                  </a:cubicBezTo>
                  <a:cubicBezTo>
                    <a:pt x="127" y="134"/>
                    <a:pt x="128" y="140"/>
                    <a:pt x="128" y="145"/>
                  </a:cubicBezTo>
                  <a:cubicBezTo>
                    <a:pt x="128" y="153"/>
                    <a:pt x="126" y="160"/>
                    <a:pt x="122" y="165"/>
                  </a:cubicBezTo>
                  <a:cubicBezTo>
                    <a:pt x="116" y="172"/>
                    <a:pt x="108" y="175"/>
                    <a:pt x="103" y="176"/>
                  </a:cubicBezTo>
                  <a:cubicBezTo>
                    <a:pt x="105" y="171"/>
                    <a:pt x="105" y="164"/>
                    <a:pt x="105" y="164"/>
                  </a:cubicBezTo>
                  <a:cubicBezTo>
                    <a:pt x="105" y="162"/>
                    <a:pt x="105" y="160"/>
                    <a:pt x="105" y="158"/>
                  </a:cubicBezTo>
                  <a:cubicBezTo>
                    <a:pt x="105" y="146"/>
                    <a:pt x="101" y="130"/>
                    <a:pt x="101" y="129"/>
                  </a:cubicBezTo>
                  <a:cubicBezTo>
                    <a:pt x="100" y="125"/>
                    <a:pt x="100" y="125"/>
                    <a:pt x="100" y="125"/>
                  </a:cubicBezTo>
                  <a:cubicBezTo>
                    <a:pt x="97" y="128"/>
                    <a:pt x="97" y="128"/>
                    <a:pt x="97" y="128"/>
                  </a:cubicBezTo>
                  <a:cubicBezTo>
                    <a:pt x="89" y="134"/>
                    <a:pt x="87" y="151"/>
                    <a:pt x="86" y="160"/>
                  </a:cubicBezTo>
                  <a:cubicBezTo>
                    <a:pt x="78" y="152"/>
                    <a:pt x="74" y="143"/>
                    <a:pt x="73" y="134"/>
                  </a:cubicBezTo>
                  <a:cubicBezTo>
                    <a:pt x="73" y="133"/>
                    <a:pt x="73" y="133"/>
                    <a:pt x="73" y="132"/>
                  </a:cubicBezTo>
                  <a:cubicBezTo>
                    <a:pt x="73" y="118"/>
                    <a:pt x="82" y="107"/>
                    <a:pt x="82" y="107"/>
                  </a:cubicBezTo>
                  <a:cubicBezTo>
                    <a:pt x="88" y="101"/>
                    <a:pt x="88" y="101"/>
                    <a:pt x="88" y="101"/>
                  </a:cubicBezTo>
                  <a:cubicBezTo>
                    <a:pt x="79" y="103"/>
                    <a:pt x="79" y="103"/>
                    <a:pt x="79" y="103"/>
                  </a:cubicBezTo>
                  <a:cubicBezTo>
                    <a:pt x="73" y="104"/>
                    <a:pt x="67" y="109"/>
                    <a:pt x="63" y="113"/>
                  </a:cubicBezTo>
                  <a:cubicBezTo>
                    <a:pt x="63" y="111"/>
                    <a:pt x="62" y="109"/>
                    <a:pt x="62" y="107"/>
                  </a:cubicBezTo>
                  <a:cubicBezTo>
                    <a:pt x="62" y="92"/>
                    <a:pt x="77" y="85"/>
                    <a:pt x="78" y="85"/>
                  </a:cubicBezTo>
                  <a:cubicBezTo>
                    <a:pt x="96" y="77"/>
                    <a:pt x="96" y="77"/>
                    <a:pt x="96" y="77"/>
                  </a:cubicBezTo>
                  <a:cubicBezTo>
                    <a:pt x="77" y="79"/>
                    <a:pt x="77" y="79"/>
                    <a:pt x="77" y="79"/>
                  </a:cubicBezTo>
                  <a:cubicBezTo>
                    <a:pt x="73" y="80"/>
                    <a:pt x="70" y="79"/>
                    <a:pt x="70" y="79"/>
                  </a:cubicBezTo>
                  <a:cubicBezTo>
                    <a:pt x="63" y="80"/>
                    <a:pt x="59" y="78"/>
                    <a:pt x="56" y="75"/>
                  </a:cubicBezTo>
                  <a:cubicBezTo>
                    <a:pt x="55" y="74"/>
                    <a:pt x="54" y="73"/>
                    <a:pt x="53" y="71"/>
                  </a:cubicBezTo>
                  <a:cubicBezTo>
                    <a:pt x="61" y="74"/>
                    <a:pt x="69" y="76"/>
                    <a:pt x="79" y="69"/>
                  </a:cubicBezTo>
                  <a:cubicBezTo>
                    <a:pt x="91" y="62"/>
                    <a:pt x="93" y="57"/>
                    <a:pt x="94" y="56"/>
                  </a:cubicBezTo>
                  <a:cubicBezTo>
                    <a:pt x="94" y="56"/>
                    <a:pt x="94" y="56"/>
                    <a:pt x="94" y="56"/>
                  </a:cubicBezTo>
                  <a:cubicBezTo>
                    <a:pt x="94" y="54"/>
                    <a:pt x="94" y="54"/>
                    <a:pt x="94" y="54"/>
                  </a:cubicBezTo>
                  <a:cubicBezTo>
                    <a:pt x="93" y="50"/>
                    <a:pt x="91" y="47"/>
                    <a:pt x="80" y="44"/>
                  </a:cubicBezTo>
                  <a:cubicBezTo>
                    <a:pt x="71" y="42"/>
                    <a:pt x="66" y="35"/>
                    <a:pt x="66" y="35"/>
                  </a:cubicBezTo>
                  <a:cubicBezTo>
                    <a:pt x="66" y="34"/>
                    <a:pt x="66" y="34"/>
                    <a:pt x="66" y="34"/>
                  </a:cubicBezTo>
                  <a:cubicBezTo>
                    <a:pt x="58" y="28"/>
                    <a:pt x="47" y="32"/>
                    <a:pt x="40" y="35"/>
                  </a:cubicBezTo>
                  <a:cubicBezTo>
                    <a:pt x="43" y="25"/>
                    <a:pt x="47" y="19"/>
                    <a:pt x="53" y="16"/>
                  </a:cubicBezTo>
                  <a:cubicBezTo>
                    <a:pt x="61" y="13"/>
                    <a:pt x="70" y="18"/>
                    <a:pt x="72" y="19"/>
                  </a:cubicBezTo>
                  <a:cubicBezTo>
                    <a:pt x="73" y="25"/>
                    <a:pt x="75" y="33"/>
                    <a:pt x="84" y="34"/>
                  </a:cubicBezTo>
                  <a:cubicBezTo>
                    <a:pt x="88" y="35"/>
                    <a:pt x="95" y="34"/>
                    <a:pt x="99" y="25"/>
                  </a:cubicBezTo>
                  <a:cubicBezTo>
                    <a:pt x="99" y="23"/>
                    <a:pt x="100" y="23"/>
                    <a:pt x="100" y="23"/>
                  </a:cubicBezTo>
                  <a:cubicBezTo>
                    <a:pt x="100" y="23"/>
                    <a:pt x="101" y="24"/>
                    <a:pt x="102" y="25"/>
                  </a:cubicBezTo>
                  <a:cubicBezTo>
                    <a:pt x="106" y="21"/>
                    <a:pt x="106" y="21"/>
                    <a:pt x="106" y="21"/>
                  </a:cubicBezTo>
                  <a:cubicBezTo>
                    <a:pt x="106" y="21"/>
                    <a:pt x="104" y="19"/>
                    <a:pt x="102" y="18"/>
                  </a:cubicBezTo>
                  <a:cubicBezTo>
                    <a:pt x="100" y="17"/>
                    <a:pt x="96" y="15"/>
                    <a:pt x="88" y="16"/>
                  </a:cubicBezTo>
                  <a:cubicBezTo>
                    <a:pt x="88" y="16"/>
                    <a:pt x="88" y="16"/>
                    <a:pt x="88" y="16"/>
                  </a:cubicBezTo>
                  <a:cubicBezTo>
                    <a:pt x="88" y="16"/>
                    <a:pt x="88" y="16"/>
                    <a:pt x="88" y="16"/>
                  </a:cubicBezTo>
                  <a:cubicBezTo>
                    <a:pt x="83" y="17"/>
                    <a:pt x="80" y="17"/>
                    <a:pt x="78" y="16"/>
                  </a:cubicBezTo>
                  <a:cubicBezTo>
                    <a:pt x="79" y="14"/>
                    <a:pt x="81" y="12"/>
                    <a:pt x="82" y="11"/>
                  </a:cubicBezTo>
                  <a:cubicBezTo>
                    <a:pt x="83" y="10"/>
                    <a:pt x="84" y="9"/>
                    <a:pt x="86" y="8"/>
                  </a:cubicBezTo>
                  <a:cubicBezTo>
                    <a:pt x="86" y="8"/>
                    <a:pt x="86" y="8"/>
                    <a:pt x="86" y="8"/>
                  </a:cubicBezTo>
                  <a:cubicBezTo>
                    <a:pt x="77" y="8"/>
                    <a:pt x="77" y="8"/>
                    <a:pt x="77" y="8"/>
                  </a:cubicBezTo>
                  <a:cubicBezTo>
                    <a:pt x="77" y="8"/>
                    <a:pt x="77" y="8"/>
                    <a:pt x="77" y="8"/>
                  </a:cubicBezTo>
                  <a:cubicBezTo>
                    <a:pt x="76" y="10"/>
                    <a:pt x="75" y="11"/>
                    <a:pt x="73" y="13"/>
                  </a:cubicBezTo>
                  <a:cubicBezTo>
                    <a:pt x="69" y="11"/>
                    <a:pt x="60" y="8"/>
                    <a:pt x="51" y="11"/>
                  </a:cubicBezTo>
                  <a:cubicBezTo>
                    <a:pt x="42" y="15"/>
                    <a:pt x="36" y="25"/>
                    <a:pt x="33" y="41"/>
                  </a:cubicBezTo>
                  <a:cubicBezTo>
                    <a:pt x="31" y="48"/>
                    <a:pt x="31" y="48"/>
                    <a:pt x="31" y="48"/>
                  </a:cubicBezTo>
                  <a:cubicBezTo>
                    <a:pt x="37" y="43"/>
                    <a:pt x="37" y="43"/>
                    <a:pt x="37" y="43"/>
                  </a:cubicBezTo>
                  <a:cubicBezTo>
                    <a:pt x="37" y="43"/>
                    <a:pt x="53" y="32"/>
                    <a:pt x="62" y="39"/>
                  </a:cubicBezTo>
                  <a:cubicBezTo>
                    <a:pt x="63" y="40"/>
                    <a:pt x="69" y="47"/>
                    <a:pt x="78" y="49"/>
                  </a:cubicBezTo>
                  <a:cubicBezTo>
                    <a:pt x="88" y="52"/>
                    <a:pt x="88" y="53"/>
                    <a:pt x="88" y="55"/>
                  </a:cubicBezTo>
                  <a:cubicBezTo>
                    <a:pt x="88" y="55"/>
                    <a:pt x="87" y="57"/>
                    <a:pt x="83" y="60"/>
                  </a:cubicBezTo>
                  <a:cubicBezTo>
                    <a:pt x="81" y="57"/>
                    <a:pt x="81" y="57"/>
                    <a:pt x="81" y="57"/>
                  </a:cubicBezTo>
                  <a:cubicBezTo>
                    <a:pt x="75" y="48"/>
                    <a:pt x="64" y="44"/>
                    <a:pt x="53" y="47"/>
                  </a:cubicBezTo>
                  <a:cubicBezTo>
                    <a:pt x="53" y="47"/>
                    <a:pt x="53" y="47"/>
                    <a:pt x="53" y="47"/>
                  </a:cubicBezTo>
                  <a:cubicBezTo>
                    <a:pt x="26" y="53"/>
                    <a:pt x="9" y="41"/>
                    <a:pt x="9" y="41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4" y="44"/>
                    <a:pt x="4" y="44"/>
                    <a:pt x="4" y="44"/>
                  </a:cubicBezTo>
                  <a:cubicBezTo>
                    <a:pt x="5" y="46"/>
                    <a:pt x="9" y="54"/>
                    <a:pt x="14" y="58"/>
                  </a:cubicBezTo>
                  <a:cubicBezTo>
                    <a:pt x="26" y="68"/>
                    <a:pt x="38" y="65"/>
                    <a:pt x="49" y="61"/>
                  </a:cubicBezTo>
                  <a:cubicBezTo>
                    <a:pt x="59" y="58"/>
                    <a:pt x="68" y="56"/>
                    <a:pt x="77" y="61"/>
                  </a:cubicBezTo>
                  <a:cubicBezTo>
                    <a:pt x="80" y="62"/>
                    <a:pt x="80" y="62"/>
                    <a:pt x="80" y="62"/>
                  </a:cubicBezTo>
                  <a:cubicBezTo>
                    <a:pt x="79" y="63"/>
                    <a:pt x="78" y="64"/>
                    <a:pt x="77" y="64"/>
                  </a:cubicBezTo>
                  <a:cubicBezTo>
                    <a:pt x="68" y="70"/>
                    <a:pt x="62" y="68"/>
                    <a:pt x="54" y="66"/>
                  </a:cubicBezTo>
                  <a:cubicBezTo>
                    <a:pt x="47" y="63"/>
                    <a:pt x="47" y="63"/>
                    <a:pt x="47" y="63"/>
                  </a:cubicBezTo>
                  <a:cubicBezTo>
                    <a:pt x="47" y="63"/>
                    <a:pt x="47" y="67"/>
                    <a:pt x="47" y="67"/>
                  </a:cubicBezTo>
                  <a:cubicBezTo>
                    <a:pt x="47" y="69"/>
                    <a:pt x="47" y="74"/>
                    <a:pt x="52" y="79"/>
                  </a:cubicBezTo>
                  <a:cubicBezTo>
                    <a:pt x="55" y="83"/>
                    <a:pt x="61" y="85"/>
                    <a:pt x="68" y="85"/>
                  </a:cubicBezTo>
                  <a:cubicBezTo>
                    <a:pt x="63" y="89"/>
                    <a:pt x="57" y="97"/>
                    <a:pt x="57" y="107"/>
                  </a:cubicBezTo>
                  <a:cubicBezTo>
                    <a:pt x="57" y="111"/>
                    <a:pt x="58" y="115"/>
                    <a:pt x="59" y="119"/>
                  </a:cubicBezTo>
                  <a:cubicBezTo>
                    <a:pt x="61" y="124"/>
                    <a:pt x="61" y="124"/>
                    <a:pt x="61" y="124"/>
                  </a:cubicBezTo>
                  <a:cubicBezTo>
                    <a:pt x="64" y="120"/>
                    <a:pt x="64" y="120"/>
                    <a:pt x="64" y="120"/>
                  </a:cubicBezTo>
                  <a:cubicBezTo>
                    <a:pt x="64" y="120"/>
                    <a:pt x="67" y="116"/>
                    <a:pt x="72" y="112"/>
                  </a:cubicBezTo>
                  <a:cubicBezTo>
                    <a:pt x="70" y="117"/>
                    <a:pt x="67" y="124"/>
                    <a:pt x="67" y="132"/>
                  </a:cubicBezTo>
                  <a:cubicBezTo>
                    <a:pt x="67" y="133"/>
                    <a:pt x="67" y="134"/>
                    <a:pt x="67" y="135"/>
                  </a:cubicBezTo>
                  <a:cubicBezTo>
                    <a:pt x="68" y="147"/>
                    <a:pt x="75" y="158"/>
                    <a:pt x="87" y="168"/>
                  </a:cubicBezTo>
                  <a:cubicBezTo>
                    <a:pt x="91" y="172"/>
                    <a:pt x="91" y="172"/>
                    <a:pt x="91" y="172"/>
                  </a:cubicBezTo>
                  <a:cubicBezTo>
                    <a:pt x="91" y="166"/>
                    <a:pt x="91" y="166"/>
                    <a:pt x="91" y="166"/>
                  </a:cubicBezTo>
                  <a:cubicBezTo>
                    <a:pt x="91" y="160"/>
                    <a:pt x="92" y="145"/>
                    <a:pt x="97" y="136"/>
                  </a:cubicBezTo>
                  <a:cubicBezTo>
                    <a:pt x="98" y="142"/>
                    <a:pt x="100" y="151"/>
                    <a:pt x="100" y="158"/>
                  </a:cubicBezTo>
                  <a:cubicBezTo>
                    <a:pt x="100" y="160"/>
                    <a:pt x="100" y="162"/>
                    <a:pt x="100" y="163"/>
                  </a:cubicBezTo>
                  <a:cubicBezTo>
                    <a:pt x="100" y="163"/>
                    <a:pt x="99" y="174"/>
                    <a:pt x="96" y="178"/>
                  </a:cubicBezTo>
                  <a:cubicBezTo>
                    <a:pt x="94" y="182"/>
                    <a:pt x="94" y="182"/>
                    <a:pt x="94" y="182"/>
                  </a:cubicBezTo>
                  <a:cubicBezTo>
                    <a:pt x="99" y="182"/>
                    <a:pt x="99" y="182"/>
                    <a:pt x="99" y="182"/>
                  </a:cubicBezTo>
                  <a:cubicBezTo>
                    <a:pt x="99" y="182"/>
                    <a:pt x="116" y="182"/>
                    <a:pt x="126" y="169"/>
                  </a:cubicBezTo>
                  <a:cubicBezTo>
                    <a:pt x="131" y="162"/>
                    <a:pt x="134" y="154"/>
                    <a:pt x="134" y="145"/>
                  </a:cubicBezTo>
                  <a:cubicBezTo>
                    <a:pt x="134" y="141"/>
                    <a:pt x="133" y="137"/>
                    <a:pt x="133" y="134"/>
                  </a:cubicBezTo>
                  <a:cubicBezTo>
                    <a:pt x="136" y="136"/>
                    <a:pt x="140" y="142"/>
                    <a:pt x="140" y="151"/>
                  </a:cubicBezTo>
                  <a:cubicBezTo>
                    <a:pt x="140" y="152"/>
                    <a:pt x="140" y="154"/>
                    <a:pt x="139" y="156"/>
                  </a:cubicBezTo>
                  <a:cubicBezTo>
                    <a:pt x="138" y="162"/>
                    <a:pt x="138" y="162"/>
                    <a:pt x="138" y="162"/>
                  </a:cubicBezTo>
                  <a:cubicBezTo>
                    <a:pt x="143" y="159"/>
                    <a:pt x="143" y="159"/>
                    <a:pt x="143" y="159"/>
                  </a:cubicBezTo>
                  <a:cubicBezTo>
                    <a:pt x="144" y="159"/>
                    <a:pt x="160" y="150"/>
                    <a:pt x="165" y="133"/>
                  </a:cubicBezTo>
                  <a:cubicBezTo>
                    <a:pt x="166" y="130"/>
                    <a:pt x="166" y="127"/>
                    <a:pt x="166" y="124"/>
                  </a:cubicBezTo>
                  <a:cubicBezTo>
                    <a:pt x="166" y="117"/>
                    <a:pt x="164" y="110"/>
                    <a:pt x="160" y="103"/>
                  </a:cubicBezTo>
                  <a:cubicBezTo>
                    <a:pt x="164" y="105"/>
                    <a:pt x="169" y="108"/>
                    <a:pt x="171" y="117"/>
                  </a:cubicBezTo>
                  <a:cubicBezTo>
                    <a:pt x="172" y="123"/>
                    <a:pt x="172" y="123"/>
                    <a:pt x="172" y="123"/>
                  </a:cubicBezTo>
                  <a:cubicBezTo>
                    <a:pt x="176" y="117"/>
                    <a:pt x="176" y="117"/>
                    <a:pt x="176" y="117"/>
                  </a:cubicBezTo>
                  <a:cubicBezTo>
                    <a:pt x="176" y="117"/>
                    <a:pt x="182" y="107"/>
                    <a:pt x="182" y="93"/>
                  </a:cubicBezTo>
                  <a:cubicBezTo>
                    <a:pt x="182" y="83"/>
                    <a:pt x="179" y="70"/>
                    <a:pt x="167" y="57"/>
                  </a:cubicBezTo>
                  <a:cubicBezTo>
                    <a:pt x="170" y="58"/>
                    <a:pt x="175" y="59"/>
                    <a:pt x="178" y="64"/>
                  </a:cubicBezTo>
                  <a:close/>
                  <a:moveTo>
                    <a:pt x="81" y="22"/>
                  </a:moveTo>
                  <a:cubicBezTo>
                    <a:pt x="82" y="24"/>
                    <a:pt x="84" y="26"/>
                    <a:pt x="86" y="26"/>
                  </a:cubicBezTo>
                  <a:cubicBezTo>
                    <a:pt x="89" y="26"/>
                    <a:pt x="91" y="24"/>
                    <a:pt x="91" y="21"/>
                  </a:cubicBezTo>
                  <a:cubicBezTo>
                    <a:pt x="92" y="21"/>
                    <a:pt x="94" y="21"/>
                    <a:pt x="94" y="21"/>
                  </a:cubicBezTo>
                  <a:cubicBezTo>
                    <a:pt x="94" y="22"/>
                    <a:pt x="94" y="22"/>
                    <a:pt x="94" y="23"/>
                  </a:cubicBezTo>
                  <a:cubicBezTo>
                    <a:pt x="91" y="30"/>
                    <a:pt x="86" y="29"/>
                    <a:pt x="85" y="29"/>
                  </a:cubicBezTo>
                  <a:cubicBezTo>
                    <a:pt x="81" y="28"/>
                    <a:pt x="79" y="25"/>
                    <a:pt x="78" y="22"/>
                  </a:cubicBezTo>
                  <a:cubicBezTo>
                    <a:pt x="79" y="22"/>
                    <a:pt x="80" y="22"/>
                    <a:pt x="81" y="22"/>
                  </a:cubicBezTo>
                  <a:close/>
                  <a:moveTo>
                    <a:pt x="48" y="56"/>
                  </a:moveTo>
                  <a:cubicBezTo>
                    <a:pt x="37" y="59"/>
                    <a:pt x="27" y="62"/>
                    <a:pt x="17" y="54"/>
                  </a:cubicBezTo>
                  <a:cubicBezTo>
                    <a:pt x="16" y="53"/>
                    <a:pt x="15" y="51"/>
                    <a:pt x="14" y="50"/>
                  </a:cubicBezTo>
                  <a:cubicBezTo>
                    <a:pt x="22" y="53"/>
                    <a:pt x="36" y="56"/>
                    <a:pt x="54" y="52"/>
                  </a:cubicBezTo>
                  <a:cubicBezTo>
                    <a:pt x="58" y="51"/>
                    <a:pt x="62" y="51"/>
                    <a:pt x="66" y="52"/>
                  </a:cubicBezTo>
                  <a:cubicBezTo>
                    <a:pt x="59" y="53"/>
                    <a:pt x="53" y="54"/>
                    <a:pt x="48" y="56"/>
                  </a:cubicBezTo>
                  <a:close/>
                </a:path>
              </a:pathLst>
            </a:custGeom>
            <a:solidFill>
              <a:srgbClr val="CCCC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sv-SE"/>
            </a:p>
          </p:txBody>
        </p:sp>
        <p:sp>
          <p:nvSpPr>
            <p:cNvPr id="16" name="Freeform 40"/>
            <p:cNvSpPr>
              <a:spLocks/>
            </p:cNvSpPr>
            <p:nvPr userDrawn="1"/>
          </p:nvSpPr>
          <p:spPr bwMode="auto">
            <a:xfrm>
              <a:off x="4362" y="3904"/>
              <a:ext cx="95" cy="48"/>
            </a:xfrm>
            <a:custGeom>
              <a:avLst/>
              <a:gdLst/>
              <a:ahLst/>
              <a:cxnLst>
                <a:cxn ang="0">
                  <a:pos x="84" y="55"/>
                </a:cxn>
                <a:cxn ang="0">
                  <a:pos x="89" y="52"/>
                </a:cxn>
                <a:cxn ang="0">
                  <a:pos x="89" y="52"/>
                </a:cxn>
                <a:cxn ang="0">
                  <a:pos x="108" y="5"/>
                </a:cxn>
                <a:cxn ang="0">
                  <a:pos x="96" y="13"/>
                </a:cxn>
                <a:cxn ang="0">
                  <a:pos x="97" y="21"/>
                </a:cxn>
                <a:cxn ang="0">
                  <a:pos x="92" y="18"/>
                </a:cxn>
                <a:cxn ang="0">
                  <a:pos x="81" y="25"/>
                </a:cxn>
                <a:cxn ang="0">
                  <a:pos x="87" y="37"/>
                </a:cxn>
                <a:cxn ang="0">
                  <a:pos x="91" y="37"/>
                </a:cxn>
                <a:cxn ang="0">
                  <a:pos x="76" y="46"/>
                </a:cxn>
                <a:cxn ang="0">
                  <a:pos x="60" y="33"/>
                </a:cxn>
                <a:cxn ang="0">
                  <a:pos x="65" y="34"/>
                </a:cxn>
                <a:cxn ang="0">
                  <a:pos x="75" y="25"/>
                </a:cxn>
                <a:cxn ang="0">
                  <a:pos x="65" y="15"/>
                </a:cxn>
                <a:cxn ang="0">
                  <a:pos x="61" y="16"/>
                </a:cxn>
                <a:cxn ang="0">
                  <a:pos x="63" y="10"/>
                </a:cxn>
                <a:cxn ang="0">
                  <a:pos x="54" y="0"/>
                </a:cxn>
                <a:cxn ang="0">
                  <a:pos x="45" y="10"/>
                </a:cxn>
                <a:cxn ang="0">
                  <a:pos x="48" y="16"/>
                </a:cxn>
                <a:cxn ang="0">
                  <a:pos x="43" y="15"/>
                </a:cxn>
                <a:cxn ang="0">
                  <a:pos x="33" y="25"/>
                </a:cxn>
                <a:cxn ang="0">
                  <a:pos x="43" y="34"/>
                </a:cxn>
                <a:cxn ang="0">
                  <a:pos x="48" y="33"/>
                </a:cxn>
                <a:cxn ang="0">
                  <a:pos x="32" y="46"/>
                </a:cxn>
                <a:cxn ang="0">
                  <a:pos x="17" y="37"/>
                </a:cxn>
                <a:cxn ang="0">
                  <a:pos x="21" y="37"/>
                </a:cxn>
                <a:cxn ang="0">
                  <a:pos x="27" y="25"/>
                </a:cxn>
                <a:cxn ang="0">
                  <a:pos x="16" y="18"/>
                </a:cxn>
                <a:cxn ang="0">
                  <a:pos x="11" y="21"/>
                </a:cxn>
                <a:cxn ang="0">
                  <a:pos x="12" y="13"/>
                </a:cxn>
                <a:cxn ang="0">
                  <a:pos x="0" y="5"/>
                </a:cxn>
                <a:cxn ang="0">
                  <a:pos x="20" y="55"/>
                </a:cxn>
                <a:cxn ang="0">
                  <a:pos x="84" y="55"/>
                </a:cxn>
              </a:cxnLst>
              <a:rect l="0" t="0" r="r" b="b"/>
              <a:pathLst>
                <a:path w="108" h="55">
                  <a:moveTo>
                    <a:pt x="84" y="55"/>
                  </a:moveTo>
                  <a:cubicBezTo>
                    <a:pt x="85" y="55"/>
                    <a:pt x="88" y="53"/>
                    <a:pt x="89" y="52"/>
                  </a:cubicBezTo>
                  <a:cubicBezTo>
                    <a:pt x="89" y="52"/>
                    <a:pt x="89" y="52"/>
                    <a:pt x="89" y="52"/>
                  </a:cubicBezTo>
                  <a:cubicBezTo>
                    <a:pt x="108" y="5"/>
                    <a:pt x="108" y="5"/>
                    <a:pt x="108" y="5"/>
                  </a:cubicBezTo>
                  <a:cubicBezTo>
                    <a:pt x="103" y="4"/>
                    <a:pt x="97" y="8"/>
                    <a:pt x="96" y="13"/>
                  </a:cubicBezTo>
                  <a:cubicBezTo>
                    <a:pt x="95" y="16"/>
                    <a:pt x="96" y="19"/>
                    <a:pt x="97" y="21"/>
                  </a:cubicBezTo>
                  <a:cubicBezTo>
                    <a:pt x="96" y="20"/>
                    <a:pt x="94" y="19"/>
                    <a:pt x="92" y="18"/>
                  </a:cubicBezTo>
                  <a:cubicBezTo>
                    <a:pt x="87" y="17"/>
                    <a:pt x="82" y="20"/>
                    <a:pt x="81" y="25"/>
                  </a:cubicBezTo>
                  <a:cubicBezTo>
                    <a:pt x="80" y="31"/>
                    <a:pt x="82" y="35"/>
                    <a:pt x="87" y="37"/>
                  </a:cubicBezTo>
                  <a:cubicBezTo>
                    <a:pt x="89" y="37"/>
                    <a:pt x="89" y="37"/>
                    <a:pt x="91" y="37"/>
                  </a:cubicBezTo>
                  <a:cubicBezTo>
                    <a:pt x="88" y="43"/>
                    <a:pt x="83" y="46"/>
                    <a:pt x="76" y="46"/>
                  </a:cubicBezTo>
                  <a:cubicBezTo>
                    <a:pt x="69" y="46"/>
                    <a:pt x="63" y="38"/>
                    <a:pt x="60" y="33"/>
                  </a:cubicBezTo>
                  <a:cubicBezTo>
                    <a:pt x="60" y="33"/>
                    <a:pt x="63" y="34"/>
                    <a:pt x="65" y="34"/>
                  </a:cubicBezTo>
                  <a:cubicBezTo>
                    <a:pt x="71" y="34"/>
                    <a:pt x="75" y="30"/>
                    <a:pt x="75" y="25"/>
                  </a:cubicBezTo>
                  <a:cubicBezTo>
                    <a:pt x="75" y="19"/>
                    <a:pt x="71" y="15"/>
                    <a:pt x="65" y="15"/>
                  </a:cubicBezTo>
                  <a:cubicBezTo>
                    <a:pt x="64" y="15"/>
                    <a:pt x="62" y="16"/>
                    <a:pt x="61" y="16"/>
                  </a:cubicBezTo>
                  <a:cubicBezTo>
                    <a:pt x="62" y="15"/>
                    <a:pt x="63" y="12"/>
                    <a:pt x="63" y="10"/>
                  </a:cubicBezTo>
                  <a:cubicBezTo>
                    <a:pt x="63" y="4"/>
                    <a:pt x="59" y="0"/>
                    <a:pt x="54" y="0"/>
                  </a:cubicBezTo>
                  <a:cubicBezTo>
                    <a:pt x="49" y="0"/>
                    <a:pt x="45" y="4"/>
                    <a:pt x="45" y="10"/>
                  </a:cubicBezTo>
                  <a:cubicBezTo>
                    <a:pt x="45" y="12"/>
                    <a:pt x="46" y="15"/>
                    <a:pt x="48" y="16"/>
                  </a:cubicBezTo>
                  <a:cubicBezTo>
                    <a:pt x="46" y="16"/>
                    <a:pt x="45" y="15"/>
                    <a:pt x="43" y="15"/>
                  </a:cubicBezTo>
                  <a:cubicBezTo>
                    <a:pt x="38" y="15"/>
                    <a:pt x="33" y="19"/>
                    <a:pt x="33" y="25"/>
                  </a:cubicBezTo>
                  <a:cubicBezTo>
                    <a:pt x="33" y="30"/>
                    <a:pt x="38" y="34"/>
                    <a:pt x="43" y="34"/>
                  </a:cubicBezTo>
                  <a:cubicBezTo>
                    <a:pt x="45" y="34"/>
                    <a:pt x="47" y="34"/>
                    <a:pt x="48" y="33"/>
                  </a:cubicBezTo>
                  <a:cubicBezTo>
                    <a:pt x="45" y="38"/>
                    <a:pt x="39" y="46"/>
                    <a:pt x="32" y="46"/>
                  </a:cubicBezTo>
                  <a:cubicBezTo>
                    <a:pt x="25" y="46"/>
                    <a:pt x="20" y="43"/>
                    <a:pt x="17" y="37"/>
                  </a:cubicBezTo>
                  <a:cubicBezTo>
                    <a:pt x="19" y="37"/>
                    <a:pt x="19" y="37"/>
                    <a:pt x="21" y="37"/>
                  </a:cubicBezTo>
                  <a:cubicBezTo>
                    <a:pt x="26" y="35"/>
                    <a:pt x="28" y="31"/>
                    <a:pt x="27" y="25"/>
                  </a:cubicBezTo>
                  <a:cubicBezTo>
                    <a:pt x="26" y="20"/>
                    <a:pt x="21" y="17"/>
                    <a:pt x="16" y="18"/>
                  </a:cubicBezTo>
                  <a:cubicBezTo>
                    <a:pt x="14" y="19"/>
                    <a:pt x="12" y="20"/>
                    <a:pt x="11" y="21"/>
                  </a:cubicBezTo>
                  <a:cubicBezTo>
                    <a:pt x="13" y="19"/>
                    <a:pt x="13" y="16"/>
                    <a:pt x="12" y="13"/>
                  </a:cubicBezTo>
                  <a:cubicBezTo>
                    <a:pt x="11" y="8"/>
                    <a:pt x="5" y="4"/>
                    <a:pt x="0" y="5"/>
                  </a:cubicBezTo>
                  <a:cubicBezTo>
                    <a:pt x="20" y="55"/>
                    <a:pt x="20" y="55"/>
                    <a:pt x="20" y="55"/>
                  </a:cubicBezTo>
                  <a:cubicBezTo>
                    <a:pt x="84" y="55"/>
                    <a:pt x="84" y="55"/>
                    <a:pt x="84" y="55"/>
                  </a:cubicBezTo>
                  <a:close/>
                </a:path>
              </a:pathLst>
            </a:custGeom>
            <a:solidFill>
              <a:srgbClr val="CCA33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sv-SE"/>
            </a:p>
          </p:txBody>
        </p:sp>
      </p:grpSp>
      <p:sp>
        <p:nvSpPr>
          <p:cNvPr id="3076" name="Rectangle 4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684214" y="3141663"/>
            <a:ext cx="7775574" cy="1008062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GB" dirty="0" smtClean="0"/>
              <a:t>Click to edit Master subtitle style</a:t>
            </a:r>
            <a:endParaRPr lang="en-GB" dirty="0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683695" y="1989138"/>
            <a:ext cx="7773988" cy="1079500"/>
          </a:xfrm>
        </p:spPr>
        <p:txBody>
          <a:bodyPr/>
          <a:lstStyle>
            <a:lvl1pPr algn="ctr">
              <a:defRPr sz="3600"/>
            </a:lvl1pPr>
          </a:lstStyle>
          <a:p>
            <a:r>
              <a:rPr lang="en-GB" dirty="0" smtClean="0"/>
              <a:t>Click to edit Master title style</a:t>
            </a:r>
            <a:endParaRPr lang="en-GB" dirty="0"/>
          </a:p>
        </p:txBody>
      </p:sp>
      <p:sp>
        <p:nvSpPr>
          <p:cNvPr id="2" name="Platshållare för datum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r>
              <a:rPr lang="sv-SE" smtClean="0"/>
              <a:t>Your date here</a:t>
            </a:r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Info class Internal     Department/Name/Subject</a:t>
            </a:r>
            <a:endParaRPr lang="sv-SE" dirty="0"/>
          </a:p>
        </p:txBody>
      </p:sp>
      <p:sp>
        <p:nvSpPr>
          <p:cNvPr id="20" name="Platshållare för bildnumm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6D411-5D53-4735-B72B-2382BF56F23E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12287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 smtClean="0"/>
              <a:t>Click to edit Master title style</a:t>
            </a:r>
            <a:endParaRPr lang="sv-SE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en-GB" dirty="0" smtClean="0"/>
              <a:t>Click to edit Master text style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r>
              <a:rPr lang="sv-SE" smtClean="0"/>
              <a:t>Your date here</a:t>
            </a:r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Info class Internal     Department/Name/Subject</a:t>
            </a:r>
            <a:endParaRPr lang="sv-SE" dirty="0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6D411-5D53-4735-B72B-2382BF56F23E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500924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 hasCustomPrompt="1"/>
          </p:nvPr>
        </p:nvSpPr>
        <p:spPr>
          <a:xfrm>
            <a:off x="7596336" y="619125"/>
            <a:ext cx="1208343" cy="5186363"/>
          </a:xfrm>
        </p:spPr>
        <p:txBody>
          <a:bodyPr vert="eaVert" anchor="t" anchorCtr="0"/>
          <a:lstStyle/>
          <a:p>
            <a:r>
              <a:rPr lang="en-GB" dirty="0" smtClean="0"/>
              <a:t>Click to edit Master title style</a:t>
            </a:r>
            <a:endParaRPr lang="sv-SE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323850" y="617538"/>
            <a:ext cx="7056462" cy="5187950"/>
          </a:xfrm>
        </p:spPr>
        <p:txBody>
          <a:bodyPr vert="eaVert"/>
          <a:lstStyle/>
          <a:p>
            <a:pPr lvl="0"/>
            <a:r>
              <a:rPr lang="en-GB" dirty="0" smtClean="0"/>
              <a:t>Click to edit Master text style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r>
              <a:rPr lang="sv-SE" smtClean="0"/>
              <a:t>Your date here</a:t>
            </a:r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Info class Internal     Department/Name/Subject</a:t>
            </a:r>
            <a:endParaRPr lang="sv-SE" dirty="0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6D411-5D53-4735-B72B-2382BF56F23E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770084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 smtClean="0"/>
              <a:t>Click to edit Master title style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en-GB" dirty="0" smtClean="0"/>
              <a:t>Click to edit Master text style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sv-SE" smtClean="0"/>
              <a:t>Your date here</a:t>
            </a:r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sv-SE" smtClean="0"/>
              <a:t>Info class Internal     Department/Name/Subject</a:t>
            </a:r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4286D411-5D53-4735-B72B-2382BF56F23E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653577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4213" y="4406900"/>
            <a:ext cx="7775575" cy="1362075"/>
          </a:xfrm>
        </p:spPr>
        <p:txBody>
          <a:bodyPr anchor="t"/>
          <a:lstStyle>
            <a:lvl1pPr algn="l">
              <a:defRPr sz="4000" b="1" cap="none"/>
            </a:lvl1pPr>
          </a:lstStyle>
          <a:p>
            <a:r>
              <a:rPr lang="en-US" dirty="0" smtClean="0"/>
              <a:t>Click to edit Master title style</a:t>
            </a:r>
            <a:endParaRPr lang="sv-S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84213" y="3141663"/>
            <a:ext cx="7775575" cy="126523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dirty="0" smtClean="0"/>
              <a:t>Click to edit Master subtitle style</a:t>
            </a:r>
            <a:endParaRPr lang="sv-SE" dirty="0" smtClean="0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r>
              <a:rPr lang="sv-SE" smtClean="0"/>
              <a:t>Your date here</a:t>
            </a:r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Info class Internal     Department/Name/Subject</a:t>
            </a:r>
            <a:endParaRPr lang="sv-SE" dirty="0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6D411-5D53-4735-B72B-2382BF56F23E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548488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 smtClean="0"/>
              <a:t>Click to edit Master title style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323850" y="1341438"/>
            <a:ext cx="4171950" cy="44640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smtClean="0"/>
              <a:t>Click to edit Master text style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48200" y="1340768"/>
            <a:ext cx="4171950" cy="44640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smtClean="0"/>
              <a:t>Click to edit Master text style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</a:p>
        </p:txBody>
      </p:sp>
      <p:sp>
        <p:nvSpPr>
          <p:cNvPr id="8" name="Platshållare för datum 7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r>
              <a:rPr lang="sv-SE" smtClean="0"/>
              <a:t>Your date here</a:t>
            </a:r>
            <a:endParaRPr lang="sv-SE"/>
          </a:p>
        </p:txBody>
      </p:sp>
      <p:sp>
        <p:nvSpPr>
          <p:cNvPr id="9" name="Platshållare för sidfot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Info class Internal     Department/Name/Subject</a:t>
            </a:r>
            <a:endParaRPr lang="sv-SE" dirty="0"/>
          </a:p>
        </p:txBody>
      </p:sp>
      <p:sp>
        <p:nvSpPr>
          <p:cNvPr id="10" name="Platshållare för bildnumm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6D411-5D53-4735-B72B-2382BF56F23E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802679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188913"/>
            <a:ext cx="8496300" cy="936625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 smtClean="0"/>
              <a:t>Click to edit Master title style</a:t>
            </a:r>
            <a:endParaRPr lang="sv-S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23850" y="1341439"/>
            <a:ext cx="4173538" cy="6477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 smtClean="0"/>
              <a:t>Click to edit Master title style</a:t>
            </a:r>
            <a:endParaRPr lang="sv-SE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323850" y="2174875"/>
            <a:ext cx="4173538" cy="3630613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dirty="0" smtClean="0"/>
              <a:t>Click to edit Master text style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1341439"/>
            <a:ext cx="4175125" cy="6477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 smtClean="0"/>
              <a:t>Click to edit Master title style</a:t>
            </a:r>
            <a:endParaRPr lang="sv-SE" dirty="0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645025" y="2174875"/>
            <a:ext cx="4175125" cy="3630613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dirty="0" smtClean="0"/>
              <a:t>Click to edit Master text style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</a:p>
        </p:txBody>
      </p:sp>
      <p:sp>
        <p:nvSpPr>
          <p:cNvPr id="10" name="Platshållare för datum 9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r>
              <a:rPr lang="sv-SE" smtClean="0"/>
              <a:t>Your date here</a:t>
            </a:r>
            <a:endParaRPr lang="sv-SE"/>
          </a:p>
        </p:txBody>
      </p:sp>
      <p:sp>
        <p:nvSpPr>
          <p:cNvPr id="11" name="Platshållare för sidfot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Info class Internal     Department/Name/Subject</a:t>
            </a:r>
            <a:endParaRPr lang="sv-SE" dirty="0"/>
          </a:p>
        </p:txBody>
      </p:sp>
      <p:sp>
        <p:nvSpPr>
          <p:cNvPr id="12" name="Platshållare för bildnumm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6D411-5D53-4735-B72B-2382BF56F23E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30528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 smtClean="0"/>
              <a:t>Click to edit Master title style</a:t>
            </a:r>
            <a:endParaRPr lang="sv-SE" dirty="0"/>
          </a:p>
        </p:txBody>
      </p:sp>
      <p:sp>
        <p:nvSpPr>
          <p:cNvPr id="6" name="Platshållare för datum 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r>
              <a:rPr lang="sv-SE" smtClean="0"/>
              <a:t>Your date here</a:t>
            </a:r>
            <a:endParaRPr lang="sv-SE"/>
          </a:p>
        </p:txBody>
      </p:sp>
      <p:sp>
        <p:nvSpPr>
          <p:cNvPr id="7" name="Platshållare för sidfot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Info class Internal     Department/Name/Subject</a:t>
            </a:r>
            <a:endParaRPr lang="sv-SE" dirty="0"/>
          </a:p>
        </p:txBody>
      </p:sp>
      <p:sp>
        <p:nvSpPr>
          <p:cNvPr id="8" name="Platshållare för bild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6D411-5D53-4735-B72B-2382BF56F23E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080224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datum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r>
              <a:rPr lang="sv-SE" smtClean="0"/>
              <a:t>Your date here</a:t>
            </a:r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Info class Internal     Department/Name/Subject</a:t>
            </a:r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6D411-5D53-4735-B72B-2382BF56F23E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908721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188913"/>
            <a:ext cx="3141663" cy="9366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dirty="0" smtClean="0"/>
              <a:t>Click to edit Master title style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575050" y="431961"/>
            <a:ext cx="5245100" cy="5373528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 smtClean="0"/>
              <a:t>Click to edit Master text style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23850" y="1435101"/>
            <a:ext cx="3141663" cy="43703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dirty="0" smtClean="0"/>
              <a:t>Click to edit Master title style</a:t>
            </a:r>
            <a:endParaRPr lang="sv-SE" dirty="0" smtClean="0"/>
          </a:p>
        </p:txBody>
      </p:sp>
      <p:sp>
        <p:nvSpPr>
          <p:cNvPr id="8" name="Platshållare för datum 7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r>
              <a:rPr lang="sv-SE" smtClean="0"/>
              <a:t>Your date here</a:t>
            </a:r>
            <a:endParaRPr lang="sv-SE"/>
          </a:p>
        </p:txBody>
      </p:sp>
      <p:sp>
        <p:nvSpPr>
          <p:cNvPr id="9" name="Platshållare för sidfot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Info class Internal     Department/Name/Subject</a:t>
            </a:r>
            <a:endParaRPr lang="sv-SE" dirty="0"/>
          </a:p>
        </p:txBody>
      </p:sp>
      <p:sp>
        <p:nvSpPr>
          <p:cNvPr id="10" name="Platshållare för bildnumm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6D411-5D53-4735-B72B-2382BF56F23E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166898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dirty="0" smtClean="0"/>
              <a:t>Click to edit Master title style</a:t>
            </a:r>
            <a:endParaRPr lang="sv-SE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1819584" y="404664"/>
            <a:ext cx="5486400" cy="4323600"/>
          </a:xfrm>
        </p:spPr>
        <p:txBody>
          <a:bodyPr/>
          <a:lstStyle>
            <a:lvl1pPr marL="0" indent="0">
              <a:buNone/>
              <a:defRPr sz="2400" baseline="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sv-SE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792288" y="5373216"/>
            <a:ext cx="5486400" cy="41862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dirty="0" smtClean="0"/>
              <a:t>Click to edit Master subtitle style</a:t>
            </a:r>
            <a:endParaRPr lang="sv-SE" dirty="0" smtClean="0"/>
          </a:p>
        </p:txBody>
      </p:sp>
      <p:sp>
        <p:nvSpPr>
          <p:cNvPr id="8" name="Platshållare för datum 7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r>
              <a:rPr lang="sv-SE" smtClean="0"/>
              <a:t>Your date here</a:t>
            </a:r>
            <a:endParaRPr lang="sv-SE"/>
          </a:p>
        </p:txBody>
      </p:sp>
      <p:sp>
        <p:nvSpPr>
          <p:cNvPr id="9" name="Platshållare för sidfot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Info class Internal     Department/Name/Subject</a:t>
            </a:r>
            <a:endParaRPr lang="sv-SE" dirty="0"/>
          </a:p>
        </p:txBody>
      </p:sp>
      <p:sp>
        <p:nvSpPr>
          <p:cNvPr id="10" name="Platshållare för bildnumm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6D411-5D53-4735-B72B-2382BF56F23E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777069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3850" y="1341438"/>
            <a:ext cx="8461791" cy="446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Master text style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3850" y="188913"/>
            <a:ext cx="8479206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dirty="0" smtClean="0"/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323850" y="6257925"/>
            <a:ext cx="6264275" cy="228600"/>
          </a:xfrm>
          <a:prstGeom prst="rect">
            <a:avLst/>
          </a:prstGeom>
          <a:solidFill>
            <a:srgbClr val="05143F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sv-SE"/>
          </a:p>
        </p:txBody>
      </p:sp>
      <p:sp>
        <p:nvSpPr>
          <p:cNvPr id="1049" name="Rectangle 25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5058085" y="6489490"/>
            <a:ext cx="1512887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 sz="800" smtClean="0"/>
            </a:lvl1pPr>
          </a:lstStyle>
          <a:p>
            <a:r>
              <a:rPr lang="sv-SE" smtClean="0"/>
              <a:t>Your date here</a:t>
            </a:r>
            <a:endParaRPr lang="sv-SE"/>
          </a:p>
        </p:txBody>
      </p:sp>
      <p:sp>
        <p:nvSpPr>
          <p:cNvPr id="1050" name="Rectangle 2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3850" y="6479214"/>
            <a:ext cx="4103688" cy="2143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none" lIns="0" tIns="45720" rIns="0" bIns="45720" numCol="1" anchor="t" anchorCtr="0" compatLnSpc="1">
            <a:prstTxWarp prst="textNoShape">
              <a:avLst/>
            </a:prstTxWarp>
          </a:bodyPr>
          <a:lstStyle>
            <a:lvl1pPr>
              <a:defRPr sz="800" noProof="1" smtClean="0"/>
            </a:lvl1pPr>
          </a:lstStyle>
          <a:p>
            <a:r>
              <a:rPr lang="sv-SE" smtClean="0"/>
              <a:t>Info class Internal     Department/Name/Subject</a:t>
            </a:r>
            <a:endParaRPr lang="sv-SE" dirty="0"/>
          </a:p>
        </p:txBody>
      </p:sp>
      <p:sp>
        <p:nvSpPr>
          <p:cNvPr id="1051" name="Rectangle 2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596188" y="188913"/>
            <a:ext cx="122555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6800" tIns="45720" rIns="46800" bIns="45720" numCol="1" anchor="ctr" anchorCtr="0" compatLnSpc="1">
            <a:prstTxWarp prst="textNoShape">
              <a:avLst/>
            </a:prstTxWarp>
            <a:spAutoFit/>
          </a:bodyPr>
          <a:lstStyle>
            <a:lvl1pPr algn="r">
              <a:defRPr sz="800" noProof="1" smtClean="0"/>
            </a:lvl1pPr>
          </a:lstStyle>
          <a:p>
            <a:fld id="{4286D411-5D53-4735-B72B-2382BF56F23E}" type="slidenum">
              <a:rPr lang="sv-SE" smtClean="0"/>
              <a:pPr/>
              <a:t>‹#›</a:t>
            </a:fld>
            <a:endParaRPr lang="sv-SE"/>
          </a:p>
        </p:txBody>
      </p:sp>
      <p:grpSp>
        <p:nvGrpSpPr>
          <p:cNvPr id="1032" name="Group 30"/>
          <p:cNvGrpSpPr>
            <a:grpSpLocks noChangeAspect="1"/>
          </p:cNvGrpSpPr>
          <p:nvPr/>
        </p:nvGrpSpPr>
        <p:grpSpPr bwMode="auto">
          <a:xfrm>
            <a:off x="6809109" y="6092825"/>
            <a:ext cx="2011363" cy="533400"/>
            <a:chOff x="4232" y="3838"/>
            <a:chExt cx="1267" cy="336"/>
          </a:xfrm>
        </p:grpSpPr>
        <p:sp>
          <p:nvSpPr>
            <p:cNvPr id="1053" name="AutoShape 29"/>
            <p:cNvSpPr>
              <a:spLocks noChangeAspect="1" noChangeArrowheads="1" noTextEdit="1"/>
            </p:cNvSpPr>
            <p:nvPr userDrawn="1"/>
          </p:nvSpPr>
          <p:spPr bwMode="auto">
            <a:xfrm>
              <a:off x="4232" y="3838"/>
              <a:ext cx="1267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sv-SE"/>
            </a:p>
          </p:txBody>
        </p:sp>
        <p:sp>
          <p:nvSpPr>
            <p:cNvPr id="1055" name="Freeform 31"/>
            <p:cNvSpPr>
              <a:spLocks/>
            </p:cNvSpPr>
            <p:nvPr userDrawn="1"/>
          </p:nvSpPr>
          <p:spPr bwMode="auto">
            <a:xfrm>
              <a:off x="4234" y="3840"/>
              <a:ext cx="350" cy="332"/>
            </a:xfrm>
            <a:custGeom>
              <a:avLst/>
              <a:gdLst/>
              <a:ahLst/>
              <a:cxnLst>
                <a:cxn ang="0">
                  <a:pos x="398" y="136"/>
                </a:cxn>
                <a:cxn ang="0">
                  <a:pos x="397" y="130"/>
                </a:cxn>
                <a:cxn ang="0">
                  <a:pos x="337" y="26"/>
                </a:cxn>
                <a:cxn ang="0">
                  <a:pos x="333" y="22"/>
                </a:cxn>
                <a:cxn ang="0">
                  <a:pos x="327" y="24"/>
                </a:cxn>
                <a:cxn ang="0">
                  <a:pos x="298" y="30"/>
                </a:cxn>
                <a:cxn ang="0">
                  <a:pos x="199" y="0"/>
                </a:cxn>
                <a:cxn ang="0">
                  <a:pos x="101" y="30"/>
                </a:cxn>
                <a:cxn ang="0">
                  <a:pos x="71" y="23"/>
                </a:cxn>
                <a:cxn ang="0">
                  <a:pos x="65" y="22"/>
                </a:cxn>
                <a:cxn ang="0">
                  <a:pos x="61" y="26"/>
                </a:cxn>
                <a:cxn ang="0">
                  <a:pos x="1" y="130"/>
                </a:cxn>
                <a:cxn ang="0">
                  <a:pos x="0" y="136"/>
                </a:cxn>
                <a:cxn ang="0">
                  <a:pos x="4" y="140"/>
                </a:cxn>
                <a:cxn ang="0">
                  <a:pos x="24" y="162"/>
                </a:cxn>
                <a:cxn ang="0">
                  <a:pos x="24" y="175"/>
                </a:cxn>
                <a:cxn ang="0">
                  <a:pos x="122" y="333"/>
                </a:cxn>
                <a:cxn ang="0">
                  <a:pos x="132" y="362"/>
                </a:cxn>
                <a:cxn ang="0">
                  <a:pos x="133" y="367"/>
                </a:cxn>
                <a:cxn ang="0">
                  <a:pos x="139" y="369"/>
                </a:cxn>
                <a:cxn ang="0">
                  <a:pos x="199" y="378"/>
                </a:cxn>
                <a:cxn ang="0">
                  <a:pos x="259" y="369"/>
                </a:cxn>
                <a:cxn ang="0">
                  <a:pos x="265" y="367"/>
                </a:cxn>
                <a:cxn ang="0">
                  <a:pos x="266" y="362"/>
                </a:cxn>
                <a:cxn ang="0">
                  <a:pos x="275" y="333"/>
                </a:cxn>
                <a:cxn ang="0">
                  <a:pos x="374" y="175"/>
                </a:cxn>
                <a:cxn ang="0">
                  <a:pos x="374" y="162"/>
                </a:cxn>
                <a:cxn ang="0">
                  <a:pos x="394" y="140"/>
                </a:cxn>
                <a:cxn ang="0">
                  <a:pos x="398" y="136"/>
                </a:cxn>
              </a:cxnLst>
              <a:rect l="0" t="0" r="r" b="b"/>
              <a:pathLst>
                <a:path w="398" h="378">
                  <a:moveTo>
                    <a:pt x="398" y="136"/>
                  </a:moveTo>
                  <a:cubicBezTo>
                    <a:pt x="397" y="130"/>
                    <a:pt x="397" y="130"/>
                    <a:pt x="397" y="130"/>
                  </a:cubicBezTo>
                  <a:cubicBezTo>
                    <a:pt x="388" y="90"/>
                    <a:pt x="367" y="54"/>
                    <a:pt x="337" y="26"/>
                  </a:cubicBezTo>
                  <a:cubicBezTo>
                    <a:pt x="333" y="22"/>
                    <a:pt x="333" y="22"/>
                    <a:pt x="333" y="22"/>
                  </a:cubicBezTo>
                  <a:cubicBezTo>
                    <a:pt x="327" y="24"/>
                    <a:pt x="327" y="24"/>
                    <a:pt x="327" y="24"/>
                  </a:cubicBezTo>
                  <a:cubicBezTo>
                    <a:pt x="317" y="26"/>
                    <a:pt x="308" y="28"/>
                    <a:pt x="298" y="30"/>
                  </a:cubicBezTo>
                  <a:cubicBezTo>
                    <a:pt x="269" y="11"/>
                    <a:pt x="235" y="0"/>
                    <a:pt x="199" y="0"/>
                  </a:cubicBezTo>
                  <a:cubicBezTo>
                    <a:pt x="162" y="0"/>
                    <a:pt x="129" y="11"/>
                    <a:pt x="101" y="30"/>
                  </a:cubicBezTo>
                  <a:cubicBezTo>
                    <a:pt x="91" y="28"/>
                    <a:pt x="81" y="26"/>
                    <a:pt x="71" y="23"/>
                  </a:cubicBezTo>
                  <a:cubicBezTo>
                    <a:pt x="65" y="22"/>
                    <a:pt x="65" y="22"/>
                    <a:pt x="65" y="22"/>
                  </a:cubicBezTo>
                  <a:cubicBezTo>
                    <a:pt x="61" y="26"/>
                    <a:pt x="61" y="26"/>
                    <a:pt x="61" y="26"/>
                  </a:cubicBezTo>
                  <a:cubicBezTo>
                    <a:pt x="31" y="54"/>
                    <a:pt x="10" y="90"/>
                    <a:pt x="1" y="130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4" y="140"/>
                    <a:pt x="4" y="140"/>
                    <a:pt x="4" y="140"/>
                  </a:cubicBezTo>
                  <a:cubicBezTo>
                    <a:pt x="11" y="147"/>
                    <a:pt x="17" y="155"/>
                    <a:pt x="24" y="162"/>
                  </a:cubicBezTo>
                  <a:cubicBezTo>
                    <a:pt x="24" y="167"/>
                    <a:pt x="24" y="171"/>
                    <a:pt x="24" y="175"/>
                  </a:cubicBezTo>
                  <a:cubicBezTo>
                    <a:pt x="24" y="244"/>
                    <a:pt x="64" y="304"/>
                    <a:pt x="122" y="333"/>
                  </a:cubicBezTo>
                  <a:cubicBezTo>
                    <a:pt x="126" y="342"/>
                    <a:pt x="129" y="352"/>
                    <a:pt x="132" y="362"/>
                  </a:cubicBezTo>
                  <a:cubicBezTo>
                    <a:pt x="133" y="367"/>
                    <a:pt x="133" y="367"/>
                    <a:pt x="133" y="367"/>
                  </a:cubicBezTo>
                  <a:cubicBezTo>
                    <a:pt x="139" y="369"/>
                    <a:pt x="139" y="369"/>
                    <a:pt x="139" y="369"/>
                  </a:cubicBezTo>
                  <a:cubicBezTo>
                    <a:pt x="158" y="375"/>
                    <a:pt x="179" y="378"/>
                    <a:pt x="199" y="378"/>
                  </a:cubicBezTo>
                  <a:cubicBezTo>
                    <a:pt x="220" y="378"/>
                    <a:pt x="240" y="375"/>
                    <a:pt x="259" y="369"/>
                  </a:cubicBezTo>
                  <a:cubicBezTo>
                    <a:pt x="265" y="367"/>
                    <a:pt x="265" y="367"/>
                    <a:pt x="265" y="367"/>
                  </a:cubicBezTo>
                  <a:cubicBezTo>
                    <a:pt x="266" y="362"/>
                    <a:pt x="266" y="362"/>
                    <a:pt x="266" y="362"/>
                  </a:cubicBezTo>
                  <a:cubicBezTo>
                    <a:pt x="269" y="352"/>
                    <a:pt x="272" y="342"/>
                    <a:pt x="275" y="333"/>
                  </a:cubicBezTo>
                  <a:cubicBezTo>
                    <a:pt x="334" y="304"/>
                    <a:pt x="374" y="244"/>
                    <a:pt x="374" y="175"/>
                  </a:cubicBezTo>
                  <a:cubicBezTo>
                    <a:pt x="374" y="171"/>
                    <a:pt x="374" y="166"/>
                    <a:pt x="374" y="162"/>
                  </a:cubicBezTo>
                  <a:cubicBezTo>
                    <a:pt x="380" y="155"/>
                    <a:pt x="387" y="147"/>
                    <a:pt x="394" y="140"/>
                  </a:cubicBezTo>
                  <a:lnTo>
                    <a:pt x="398" y="136"/>
                  </a:lnTo>
                  <a:close/>
                </a:path>
              </a:pathLst>
            </a:custGeom>
            <a:solidFill>
              <a:srgbClr val="05143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sv-SE"/>
            </a:p>
          </p:txBody>
        </p:sp>
        <p:sp>
          <p:nvSpPr>
            <p:cNvPr id="1056" name="Freeform 32"/>
            <p:cNvSpPr>
              <a:spLocks noEditPoints="1"/>
            </p:cNvSpPr>
            <p:nvPr userDrawn="1"/>
          </p:nvSpPr>
          <p:spPr bwMode="auto">
            <a:xfrm>
              <a:off x="4616" y="3935"/>
              <a:ext cx="881" cy="141"/>
            </a:xfrm>
            <a:custGeom>
              <a:avLst/>
              <a:gdLst/>
              <a:ahLst/>
              <a:cxnLst>
                <a:cxn ang="0">
                  <a:pos x="917" y="97"/>
                </a:cxn>
                <a:cxn ang="0">
                  <a:pos x="874" y="97"/>
                </a:cxn>
                <a:cxn ang="0">
                  <a:pos x="804" y="119"/>
                </a:cxn>
                <a:cxn ang="0">
                  <a:pos x="938" y="5"/>
                </a:cxn>
                <a:cxn ang="0">
                  <a:pos x="943" y="159"/>
                </a:cxn>
                <a:cxn ang="0">
                  <a:pos x="858" y="135"/>
                </a:cxn>
                <a:cxn ang="0">
                  <a:pos x="745" y="159"/>
                </a:cxn>
                <a:cxn ang="0">
                  <a:pos x="804" y="5"/>
                </a:cxn>
                <a:cxn ang="0">
                  <a:pos x="469" y="97"/>
                </a:cxn>
                <a:cxn ang="0">
                  <a:pos x="425" y="97"/>
                </a:cxn>
                <a:cxn ang="0">
                  <a:pos x="490" y="5"/>
                </a:cxn>
                <a:cxn ang="0">
                  <a:pos x="537" y="5"/>
                </a:cxn>
                <a:cxn ang="0">
                  <a:pos x="675" y="88"/>
                </a:cxn>
                <a:cxn ang="0">
                  <a:pos x="732" y="5"/>
                </a:cxn>
                <a:cxn ang="0">
                  <a:pos x="663" y="158"/>
                </a:cxn>
                <a:cxn ang="0">
                  <a:pos x="593" y="158"/>
                </a:cxn>
                <a:cxn ang="0">
                  <a:pos x="485" y="135"/>
                </a:cxn>
                <a:cxn ang="0">
                  <a:pos x="399" y="159"/>
                </a:cxn>
                <a:cxn ang="0">
                  <a:pos x="348" y="143"/>
                </a:cxn>
                <a:cxn ang="0">
                  <a:pos x="191" y="118"/>
                </a:cxn>
                <a:cxn ang="0">
                  <a:pos x="0" y="110"/>
                </a:cxn>
                <a:cxn ang="0">
                  <a:pos x="67" y="108"/>
                </a:cxn>
                <a:cxn ang="0">
                  <a:pos x="123" y="113"/>
                </a:cxn>
                <a:cxn ang="0">
                  <a:pos x="71" y="97"/>
                </a:cxn>
                <a:cxn ang="0">
                  <a:pos x="98" y="0"/>
                </a:cxn>
                <a:cxn ang="0">
                  <a:pos x="184" y="51"/>
                </a:cxn>
                <a:cxn ang="0">
                  <a:pos x="95" y="29"/>
                </a:cxn>
                <a:cxn ang="0">
                  <a:pos x="94" y="58"/>
                </a:cxn>
                <a:cxn ang="0">
                  <a:pos x="150" y="60"/>
                </a:cxn>
                <a:cxn ang="0">
                  <a:pos x="279" y="0"/>
                </a:cxn>
                <a:cxn ang="0">
                  <a:pos x="373" y="63"/>
                </a:cxn>
                <a:cxn ang="0">
                  <a:pos x="278" y="37"/>
                </a:cxn>
                <a:cxn ang="0">
                  <a:pos x="279" y="124"/>
                </a:cxn>
                <a:cxn ang="0">
                  <a:pos x="367" y="96"/>
                </a:cxn>
              </a:cxnLst>
              <a:rect l="0" t="0" r="r" b="b"/>
              <a:pathLst>
                <a:path w="1000" h="161">
                  <a:moveTo>
                    <a:pt x="874" y="97"/>
                  </a:moveTo>
                  <a:cubicBezTo>
                    <a:pt x="917" y="97"/>
                    <a:pt x="917" y="97"/>
                    <a:pt x="917" y="97"/>
                  </a:cubicBezTo>
                  <a:cubicBezTo>
                    <a:pt x="894" y="46"/>
                    <a:pt x="894" y="46"/>
                    <a:pt x="894" y="46"/>
                  </a:cubicBezTo>
                  <a:lnTo>
                    <a:pt x="874" y="97"/>
                  </a:lnTo>
                  <a:close/>
                  <a:moveTo>
                    <a:pt x="804" y="5"/>
                  </a:moveTo>
                  <a:cubicBezTo>
                    <a:pt x="804" y="119"/>
                    <a:pt x="804" y="119"/>
                    <a:pt x="804" y="119"/>
                  </a:cubicBezTo>
                  <a:cubicBezTo>
                    <a:pt x="850" y="5"/>
                    <a:pt x="850" y="5"/>
                    <a:pt x="850" y="5"/>
                  </a:cubicBezTo>
                  <a:cubicBezTo>
                    <a:pt x="938" y="5"/>
                    <a:pt x="938" y="5"/>
                    <a:pt x="938" y="5"/>
                  </a:cubicBezTo>
                  <a:cubicBezTo>
                    <a:pt x="1000" y="159"/>
                    <a:pt x="1000" y="159"/>
                    <a:pt x="1000" y="159"/>
                  </a:cubicBezTo>
                  <a:cubicBezTo>
                    <a:pt x="943" y="159"/>
                    <a:pt x="943" y="159"/>
                    <a:pt x="943" y="159"/>
                  </a:cubicBezTo>
                  <a:cubicBezTo>
                    <a:pt x="932" y="135"/>
                    <a:pt x="932" y="135"/>
                    <a:pt x="932" y="135"/>
                  </a:cubicBezTo>
                  <a:cubicBezTo>
                    <a:pt x="858" y="135"/>
                    <a:pt x="858" y="135"/>
                    <a:pt x="858" y="135"/>
                  </a:cubicBezTo>
                  <a:cubicBezTo>
                    <a:pt x="849" y="159"/>
                    <a:pt x="849" y="159"/>
                    <a:pt x="849" y="159"/>
                  </a:cubicBezTo>
                  <a:cubicBezTo>
                    <a:pt x="745" y="159"/>
                    <a:pt x="745" y="159"/>
                    <a:pt x="745" y="159"/>
                  </a:cubicBezTo>
                  <a:cubicBezTo>
                    <a:pt x="745" y="5"/>
                    <a:pt x="745" y="5"/>
                    <a:pt x="745" y="5"/>
                  </a:cubicBezTo>
                  <a:lnTo>
                    <a:pt x="804" y="5"/>
                  </a:lnTo>
                  <a:close/>
                  <a:moveTo>
                    <a:pt x="425" y="97"/>
                  </a:moveTo>
                  <a:cubicBezTo>
                    <a:pt x="469" y="97"/>
                    <a:pt x="469" y="97"/>
                    <a:pt x="469" y="97"/>
                  </a:cubicBezTo>
                  <a:cubicBezTo>
                    <a:pt x="446" y="44"/>
                    <a:pt x="446" y="44"/>
                    <a:pt x="446" y="44"/>
                  </a:cubicBezTo>
                  <a:lnTo>
                    <a:pt x="425" y="97"/>
                  </a:lnTo>
                  <a:close/>
                  <a:moveTo>
                    <a:pt x="403" y="5"/>
                  </a:moveTo>
                  <a:cubicBezTo>
                    <a:pt x="490" y="5"/>
                    <a:pt x="490" y="5"/>
                    <a:pt x="490" y="5"/>
                  </a:cubicBezTo>
                  <a:cubicBezTo>
                    <a:pt x="537" y="119"/>
                    <a:pt x="537" y="119"/>
                    <a:pt x="537" y="119"/>
                  </a:cubicBezTo>
                  <a:cubicBezTo>
                    <a:pt x="537" y="5"/>
                    <a:pt x="537" y="5"/>
                    <a:pt x="537" y="5"/>
                  </a:cubicBezTo>
                  <a:cubicBezTo>
                    <a:pt x="613" y="5"/>
                    <a:pt x="613" y="5"/>
                    <a:pt x="613" y="5"/>
                  </a:cubicBezTo>
                  <a:cubicBezTo>
                    <a:pt x="675" y="88"/>
                    <a:pt x="675" y="88"/>
                    <a:pt x="675" y="88"/>
                  </a:cubicBezTo>
                  <a:cubicBezTo>
                    <a:pt x="675" y="5"/>
                    <a:pt x="675" y="5"/>
                    <a:pt x="675" y="5"/>
                  </a:cubicBezTo>
                  <a:cubicBezTo>
                    <a:pt x="732" y="5"/>
                    <a:pt x="732" y="5"/>
                    <a:pt x="732" y="5"/>
                  </a:cubicBezTo>
                  <a:cubicBezTo>
                    <a:pt x="732" y="158"/>
                    <a:pt x="732" y="158"/>
                    <a:pt x="732" y="158"/>
                  </a:cubicBezTo>
                  <a:cubicBezTo>
                    <a:pt x="663" y="158"/>
                    <a:pt x="663" y="158"/>
                    <a:pt x="663" y="158"/>
                  </a:cubicBezTo>
                  <a:cubicBezTo>
                    <a:pt x="593" y="67"/>
                    <a:pt x="593" y="67"/>
                    <a:pt x="593" y="67"/>
                  </a:cubicBezTo>
                  <a:cubicBezTo>
                    <a:pt x="593" y="158"/>
                    <a:pt x="593" y="158"/>
                    <a:pt x="593" y="158"/>
                  </a:cubicBezTo>
                  <a:cubicBezTo>
                    <a:pt x="495" y="158"/>
                    <a:pt x="495" y="158"/>
                    <a:pt x="495" y="158"/>
                  </a:cubicBezTo>
                  <a:cubicBezTo>
                    <a:pt x="485" y="135"/>
                    <a:pt x="485" y="135"/>
                    <a:pt x="485" y="135"/>
                  </a:cubicBezTo>
                  <a:cubicBezTo>
                    <a:pt x="409" y="135"/>
                    <a:pt x="409" y="135"/>
                    <a:pt x="409" y="135"/>
                  </a:cubicBezTo>
                  <a:cubicBezTo>
                    <a:pt x="399" y="159"/>
                    <a:pt x="399" y="159"/>
                    <a:pt x="399" y="159"/>
                  </a:cubicBezTo>
                  <a:cubicBezTo>
                    <a:pt x="342" y="159"/>
                    <a:pt x="342" y="159"/>
                    <a:pt x="342" y="159"/>
                  </a:cubicBezTo>
                  <a:cubicBezTo>
                    <a:pt x="348" y="143"/>
                    <a:pt x="348" y="143"/>
                    <a:pt x="348" y="143"/>
                  </a:cubicBezTo>
                  <a:cubicBezTo>
                    <a:pt x="328" y="157"/>
                    <a:pt x="312" y="161"/>
                    <a:pt x="282" y="161"/>
                  </a:cubicBezTo>
                  <a:cubicBezTo>
                    <a:pt x="234" y="161"/>
                    <a:pt x="210" y="150"/>
                    <a:pt x="191" y="118"/>
                  </a:cubicBezTo>
                  <a:cubicBezTo>
                    <a:pt x="182" y="148"/>
                    <a:pt x="153" y="161"/>
                    <a:pt x="94" y="161"/>
                  </a:cubicBezTo>
                  <a:cubicBezTo>
                    <a:pt x="33" y="161"/>
                    <a:pt x="0" y="143"/>
                    <a:pt x="0" y="110"/>
                  </a:cubicBezTo>
                  <a:cubicBezTo>
                    <a:pt x="0" y="108"/>
                    <a:pt x="0" y="108"/>
                    <a:pt x="0" y="108"/>
                  </a:cubicBezTo>
                  <a:cubicBezTo>
                    <a:pt x="67" y="108"/>
                    <a:pt x="67" y="108"/>
                    <a:pt x="67" y="108"/>
                  </a:cubicBezTo>
                  <a:cubicBezTo>
                    <a:pt x="67" y="122"/>
                    <a:pt x="78" y="129"/>
                    <a:pt x="99" y="129"/>
                  </a:cubicBezTo>
                  <a:cubicBezTo>
                    <a:pt x="111" y="129"/>
                    <a:pt x="123" y="121"/>
                    <a:pt x="123" y="113"/>
                  </a:cubicBezTo>
                  <a:cubicBezTo>
                    <a:pt x="123" y="103"/>
                    <a:pt x="115" y="99"/>
                    <a:pt x="96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28" y="96"/>
                    <a:pt x="6" y="80"/>
                    <a:pt x="6" y="51"/>
                  </a:cubicBezTo>
                  <a:cubicBezTo>
                    <a:pt x="6" y="17"/>
                    <a:pt x="36" y="0"/>
                    <a:pt x="98" y="0"/>
                  </a:cubicBezTo>
                  <a:cubicBezTo>
                    <a:pt x="154" y="0"/>
                    <a:pt x="184" y="18"/>
                    <a:pt x="184" y="49"/>
                  </a:cubicBezTo>
                  <a:cubicBezTo>
                    <a:pt x="184" y="51"/>
                    <a:pt x="184" y="51"/>
                    <a:pt x="184" y="51"/>
                  </a:cubicBezTo>
                  <a:cubicBezTo>
                    <a:pt x="119" y="51"/>
                    <a:pt x="119" y="51"/>
                    <a:pt x="119" y="51"/>
                  </a:cubicBezTo>
                  <a:cubicBezTo>
                    <a:pt x="119" y="35"/>
                    <a:pt x="112" y="29"/>
                    <a:pt x="95" y="29"/>
                  </a:cubicBezTo>
                  <a:cubicBezTo>
                    <a:pt x="79" y="29"/>
                    <a:pt x="71" y="34"/>
                    <a:pt x="71" y="44"/>
                  </a:cubicBezTo>
                  <a:cubicBezTo>
                    <a:pt x="71" y="52"/>
                    <a:pt x="79" y="57"/>
                    <a:pt x="94" y="58"/>
                  </a:cubicBezTo>
                  <a:cubicBezTo>
                    <a:pt x="127" y="58"/>
                    <a:pt x="127" y="58"/>
                    <a:pt x="127" y="58"/>
                  </a:cubicBezTo>
                  <a:cubicBezTo>
                    <a:pt x="150" y="60"/>
                    <a:pt x="150" y="60"/>
                    <a:pt x="150" y="60"/>
                  </a:cubicBezTo>
                  <a:cubicBezTo>
                    <a:pt x="161" y="61"/>
                    <a:pt x="176" y="69"/>
                    <a:pt x="184" y="78"/>
                  </a:cubicBezTo>
                  <a:cubicBezTo>
                    <a:pt x="189" y="24"/>
                    <a:pt x="218" y="0"/>
                    <a:pt x="279" y="0"/>
                  </a:cubicBezTo>
                  <a:cubicBezTo>
                    <a:pt x="336" y="0"/>
                    <a:pt x="373" y="24"/>
                    <a:pt x="373" y="61"/>
                  </a:cubicBezTo>
                  <a:cubicBezTo>
                    <a:pt x="373" y="63"/>
                    <a:pt x="373" y="63"/>
                    <a:pt x="373" y="63"/>
                  </a:cubicBezTo>
                  <a:cubicBezTo>
                    <a:pt x="312" y="63"/>
                    <a:pt x="312" y="63"/>
                    <a:pt x="312" y="63"/>
                  </a:cubicBezTo>
                  <a:cubicBezTo>
                    <a:pt x="308" y="46"/>
                    <a:pt x="297" y="37"/>
                    <a:pt x="278" y="37"/>
                  </a:cubicBezTo>
                  <a:cubicBezTo>
                    <a:pt x="255" y="37"/>
                    <a:pt x="243" y="53"/>
                    <a:pt x="243" y="84"/>
                  </a:cubicBezTo>
                  <a:cubicBezTo>
                    <a:pt x="243" y="108"/>
                    <a:pt x="257" y="124"/>
                    <a:pt x="279" y="124"/>
                  </a:cubicBezTo>
                  <a:cubicBezTo>
                    <a:pt x="297" y="124"/>
                    <a:pt x="308" y="115"/>
                    <a:pt x="312" y="96"/>
                  </a:cubicBezTo>
                  <a:cubicBezTo>
                    <a:pt x="367" y="96"/>
                    <a:pt x="367" y="96"/>
                    <a:pt x="367" y="96"/>
                  </a:cubicBezTo>
                  <a:lnTo>
                    <a:pt x="403" y="5"/>
                  </a:lnTo>
                  <a:close/>
                </a:path>
              </a:pathLst>
            </a:custGeom>
            <a:solidFill>
              <a:srgbClr val="05143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sv-SE"/>
            </a:p>
          </p:txBody>
        </p:sp>
        <p:sp>
          <p:nvSpPr>
            <p:cNvPr id="1057" name="Freeform 33"/>
            <p:cNvSpPr>
              <a:spLocks/>
            </p:cNvSpPr>
            <p:nvPr userDrawn="1"/>
          </p:nvSpPr>
          <p:spPr bwMode="auto">
            <a:xfrm>
              <a:off x="4317" y="3983"/>
              <a:ext cx="63" cy="27"/>
            </a:xfrm>
            <a:custGeom>
              <a:avLst/>
              <a:gdLst/>
              <a:ahLst/>
              <a:cxnLst>
                <a:cxn ang="0">
                  <a:pos x="46" y="6"/>
                </a:cxn>
                <a:cxn ang="0">
                  <a:pos x="71" y="15"/>
                </a:cxn>
                <a:cxn ang="0">
                  <a:pos x="9" y="13"/>
                </a:cxn>
                <a:cxn ang="0">
                  <a:pos x="0" y="0"/>
                </a:cxn>
                <a:cxn ang="0">
                  <a:pos x="46" y="6"/>
                </a:cxn>
              </a:cxnLst>
              <a:rect l="0" t="0" r="r" b="b"/>
              <a:pathLst>
                <a:path w="71" h="30">
                  <a:moveTo>
                    <a:pt x="46" y="6"/>
                  </a:moveTo>
                  <a:cubicBezTo>
                    <a:pt x="56" y="4"/>
                    <a:pt x="66" y="7"/>
                    <a:pt x="71" y="15"/>
                  </a:cubicBezTo>
                  <a:cubicBezTo>
                    <a:pt x="49" y="4"/>
                    <a:pt x="29" y="30"/>
                    <a:pt x="9" y="13"/>
                  </a:cubicBezTo>
                  <a:cubicBezTo>
                    <a:pt x="5" y="10"/>
                    <a:pt x="2" y="3"/>
                    <a:pt x="0" y="0"/>
                  </a:cubicBezTo>
                  <a:cubicBezTo>
                    <a:pt x="0" y="0"/>
                    <a:pt x="18" y="14"/>
                    <a:pt x="46" y="6"/>
                  </a:cubicBezTo>
                  <a:close/>
                </a:path>
              </a:pathLst>
            </a:custGeom>
            <a:solidFill>
              <a:srgbClr val="D4002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sv-SE"/>
            </a:p>
          </p:txBody>
        </p:sp>
        <p:sp>
          <p:nvSpPr>
            <p:cNvPr id="1058" name="Freeform 34"/>
            <p:cNvSpPr>
              <a:spLocks/>
            </p:cNvSpPr>
            <p:nvPr userDrawn="1"/>
          </p:nvSpPr>
          <p:spPr bwMode="auto">
            <a:xfrm>
              <a:off x="4342" y="3943"/>
              <a:ext cx="140" cy="160"/>
            </a:xfrm>
            <a:custGeom>
              <a:avLst/>
              <a:gdLst/>
              <a:ahLst/>
              <a:cxnLst>
                <a:cxn ang="0">
                  <a:pos x="125" y="58"/>
                </a:cxn>
                <a:cxn ang="0">
                  <a:pos x="145" y="65"/>
                </a:cxn>
                <a:cxn ang="0">
                  <a:pos x="121" y="30"/>
                </a:cxn>
                <a:cxn ang="0">
                  <a:pos x="120" y="29"/>
                </a:cxn>
                <a:cxn ang="0">
                  <a:pos x="132" y="7"/>
                </a:cxn>
                <a:cxn ang="0">
                  <a:pos x="112" y="11"/>
                </a:cxn>
                <a:cxn ang="0">
                  <a:pos x="50" y="11"/>
                </a:cxn>
                <a:cxn ang="0">
                  <a:pos x="50" y="11"/>
                </a:cxn>
                <a:cxn ang="0">
                  <a:pos x="46" y="11"/>
                </a:cxn>
                <a:cxn ang="0">
                  <a:pos x="46" y="11"/>
                </a:cxn>
                <a:cxn ang="0">
                  <a:pos x="40" y="20"/>
                </a:cxn>
                <a:cxn ang="0">
                  <a:pos x="0" y="44"/>
                </a:cxn>
                <a:cxn ang="0">
                  <a:pos x="29" y="40"/>
                </a:cxn>
                <a:cxn ang="0">
                  <a:pos x="44" y="50"/>
                </a:cxn>
                <a:cxn ang="0">
                  <a:pos x="56" y="58"/>
                </a:cxn>
                <a:cxn ang="0">
                  <a:pos x="43" y="70"/>
                </a:cxn>
                <a:cxn ang="0">
                  <a:pos x="15" y="70"/>
                </a:cxn>
                <a:cxn ang="0">
                  <a:pos x="35" y="85"/>
                </a:cxn>
                <a:cxn ang="0">
                  <a:pos x="42" y="85"/>
                </a:cxn>
                <a:cxn ang="0">
                  <a:pos x="27" y="121"/>
                </a:cxn>
                <a:cxn ang="0">
                  <a:pos x="45" y="108"/>
                </a:cxn>
                <a:cxn ang="0">
                  <a:pos x="53" y="169"/>
                </a:cxn>
                <a:cxn ang="0">
                  <a:pos x="63" y="133"/>
                </a:cxn>
                <a:cxn ang="0">
                  <a:pos x="67" y="167"/>
                </a:cxn>
                <a:cxn ang="0">
                  <a:pos x="64" y="182"/>
                </a:cxn>
                <a:cxn ang="0">
                  <a:pos x="94" y="131"/>
                </a:cxn>
                <a:cxn ang="0">
                  <a:pos x="107" y="160"/>
                </a:cxn>
                <a:cxn ang="0">
                  <a:pos x="120" y="102"/>
                </a:cxn>
                <a:cxn ang="0">
                  <a:pos x="139" y="119"/>
                </a:cxn>
                <a:cxn ang="0">
                  <a:pos x="125" y="58"/>
                </a:cxn>
              </a:cxnLst>
              <a:rect l="0" t="0" r="r" b="b"/>
              <a:pathLst>
                <a:path w="159" h="182">
                  <a:moveTo>
                    <a:pt x="125" y="58"/>
                  </a:moveTo>
                  <a:cubicBezTo>
                    <a:pt x="125" y="58"/>
                    <a:pt x="138" y="55"/>
                    <a:pt x="145" y="65"/>
                  </a:cubicBezTo>
                  <a:cubicBezTo>
                    <a:pt x="145" y="65"/>
                    <a:pt x="144" y="42"/>
                    <a:pt x="121" y="30"/>
                  </a:cubicBezTo>
                  <a:cubicBezTo>
                    <a:pt x="121" y="30"/>
                    <a:pt x="120" y="29"/>
                    <a:pt x="120" y="29"/>
                  </a:cubicBezTo>
                  <a:cubicBezTo>
                    <a:pt x="129" y="20"/>
                    <a:pt x="132" y="7"/>
                    <a:pt x="132" y="7"/>
                  </a:cubicBezTo>
                  <a:cubicBezTo>
                    <a:pt x="124" y="6"/>
                    <a:pt x="117" y="8"/>
                    <a:pt x="112" y="11"/>
                  </a:cubicBezTo>
                  <a:cubicBezTo>
                    <a:pt x="50" y="11"/>
                    <a:pt x="50" y="11"/>
                    <a:pt x="50" y="11"/>
                  </a:cubicBezTo>
                  <a:cubicBezTo>
                    <a:pt x="50" y="11"/>
                    <a:pt x="50" y="11"/>
                    <a:pt x="50" y="11"/>
                  </a:cubicBezTo>
                  <a:cubicBezTo>
                    <a:pt x="46" y="11"/>
                    <a:pt x="46" y="11"/>
                    <a:pt x="46" y="11"/>
                  </a:cubicBezTo>
                  <a:cubicBezTo>
                    <a:pt x="46" y="11"/>
                    <a:pt x="46" y="11"/>
                    <a:pt x="46" y="11"/>
                  </a:cubicBezTo>
                  <a:cubicBezTo>
                    <a:pt x="45" y="12"/>
                    <a:pt x="41" y="16"/>
                    <a:pt x="40" y="20"/>
                  </a:cubicBezTo>
                  <a:cubicBezTo>
                    <a:pt x="40" y="20"/>
                    <a:pt x="10" y="0"/>
                    <a:pt x="0" y="44"/>
                  </a:cubicBezTo>
                  <a:cubicBezTo>
                    <a:pt x="0" y="44"/>
                    <a:pt x="18" y="31"/>
                    <a:pt x="29" y="40"/>
                  </a:cubicBezTo>
                  <a:cubicBezTo>
                    <a:pt x="29" y="40"/>
                    <a:pt x="34" y="47"/>
                    <a:pt x="44" y="50"/>
                  </a:cubicBezTo>
                  <a:cubicBezTo>
                    <a:pt x="57" y="53"/>
                    <a:pt x="56" y="56"/>
                    <a:pt x="56" y="58"/>
                  </a:cubicBezTo>
                  <a:cubicBezTo>
                    <a:pt x="56" y="58"/>
                    <a:pt x="54" y="63"/>
                    <a:pt x="43" y="70"/>
                  </a:cubicBezTo>
                  <a:cubicBezTo>
                    <a:pt x="32" y="77"/>
                    <a:pt x="25" y="74"/>
                    <a:pt x="15" y="70"/>
                  </a:cubicBezTo>
                  <a:cubicBezTo>
                    <a:pt x="15" y="70"/>
                    <a:pt x="14" y="86"/>
                    <a:pt x="35" y="85"/>
                  </a:cubicBezTo>
                  <a:cubicBezTo>
                    <a:pt x="35" y="85"/>
                    <a:pt x="38" y="86"/>
                    <a:pt x="42" y="85"/>
                  </a:cubicBezTo>
                  <a:cubicBezTo>
                    <a:pt x="42" y="85"/>
                    <a:pt x="18" y="95"/>
                    <a:pt x="27" y="121"/>
                  </a:cubicBezTo>
                  <a:cubicBezTo>
                    <a:pt x="27" y="121"/>
                    <a:pt x="35" y="111"/>
                    <a:pt x="45" y="108"/>
                  </a:cubicBezTo>
                  <a:cubicBezTo>
                    <a:pt x="45" y="108"/>
                    <a:pt x="18" y="139"/>
                    <a:pt x="53" y="169"/>
                  </a:cubicBezTo>
                  <a:cubicBezTo>
                    <a:pt x="53" y="169"/>
                    <a:pt x="53" y="141"/>
                    <a:pt x="63" y="133"/>
                  </a:cubicBezTo>
                  <a:cubicBezTo>
                    <a:pt x="63" y="133"/>
                    <a:pt x="69" y="155"/>
                    <a:pt x="67" y="167"/>
                  </a:cubicBezTo>
                  <a:cubicBezTo>
                    <a:pt x="67" y="167"/>
                    <a:pt x="67" y="177"/>
                    <a:pt x="64" y="182"/>
                  </a:cubicBezTo>
                  <a:cubicBezTo>
                    <a:pt x="64" y="182"/>
                    <a:pt x="106" y="181"/>
                    <a:pt x="94" y="131"/>
                  </a:cubicBezTo>
                  <a:cubicBezTo>
                    <a:pt x="94" y="131"/>
                    <a:pt x="110" y="137"/>
                    <a:pt x="107" y="160"/>
                  </a:cubicBezTo>
                  <a:cubicBezTo>
                    <a:pt x="107" y="160"/>
                    <a:pt x="145" y="141"/>
                    <a:pt x="120" y="102"/>
                  </a:cubicBezTo>
                  <a:cubicBezTo>
                    <a:pt x="120" y="102"/>
                    <a:pt x="134" y="102"/>
                    <a:pt x="139" y="119"/>
                  </a:cubicBezTo>
                  <a:cubicBezTo>
                    <a:pt x="139" y="119"/>
                    <a:pt x="159" y="88"/>
                    <a:pt x="125" y="58"/>
                  </a:cubicBezTo>
                  <a:close/>
                </a:path>
              </a:pathLst>
            </a:custGeom>
            <a:solidFill>
              <a:srgbClr val="D4002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sv-SE"/>
            </a:p>
          </p:txBody>
        </p:sp>
        <p:sp>
          <p:nvSpPr>
            <p:cNvPr id="1059" name="Freeform 35"/>
            <p:cNvSpPr>
              <a:spLocks/>
            </p:cNvSpPr>
            <p:nvPr userDrawn="1"/>
          </p:nvSpPr>
          <p:spPr bwMode="auto">
            <a:xfrm>
              <a:off x="4395" y="3982"/>
              <a:ext cx="61" cy="54"/>
            </a:xfrm>
            <a:custGeom>
              <a:avLst/>
              <a:gdLst/>
              <a:ahLst/>
              <a:cxnLst>
                <a:cxn ang="0">
                  <a:pos x="13" y="46"/>
                </a:cxn>
                <a:cxn ang="0">
                  <a:pos x="12" y="33"/>
                </a:cxn>
                <a:cxn ang="0">
                  <a:pos x="8" y="36"/>
                </a:cxn>
                <a:cxn ang="0">
                  <a:pos x="8" y="36"/>
                </a:cxn>
                <a:cxn ang="0">
                  <a:pos x="5" y="50"/>
                </a:cxn>
                <a:cxn ang="0">
                  <a:pos x="0" y="55"/>
                </a:cxn>
                <a:cxn ang="0">
                  <a:pos x="7" y="54"/>
                </a:cxn>
                <a:cxn ang="0">
                  <a:pos x="24" y="42"/>
                </a:cxn>
                <a:cxn ang="0">
                  <a:pos x="19" y="56"/>
                </a:cxn>
                <a:cxn ang="0">
                  <a:pos x="15" y="61"/>
                </a:cxn>
                <a:cxn ang="0">
                  <a:pos x="22" y="60"/>
                </a:cxn>
                <a:cxn ang="0">
                  <a:pos x="38" y="49"/>
                </a:cxn>
                <a:cxn ang="0">
                  <a:pos x="41" y="29"/>
                </a:cxn>
                <a:cxn ang="0">
                  <a:pos x="46" y="46"/>
                </a:cxn>
                <a:cxn ang="0">
                  <a:pos x="46" y="53"/>
                </a:cxn>
                <a:cxn ang="0">
                  <a:pos x="51" y="48"/>
                </a:cxn>
                <a:cxn ang="0">
                  <a:pos x="46" y="0"/>
                </a:cxn>
                <a:cxn ang="0">
                  <a:pos x="44" y="6"/>
                </a:cxn>
                <a:cxn ang="0">
                  <a:pos x="51" y="37"/>
                </a:cxn>
                <a:cxn ang="0">
                  <a:pos x="38" y="20"/>
                </a:cxn>
                <a:cxn ang="0">
                  <a:pos x="33" y="18"/>
                </a:cxn>
                <a:cxn ang="0">
                  <a:pos x="35" y="23"/>
                </a:cxn>
                <a:cxn ang="0">
                  <a:pos x="33" y="46"/>
                </a:cxn>
                <a:cxn ang="0">
                  <a:pos x="27" y="51"/>
                </a:cxn>
                <a:cxn ang="0">
                  <a:pos x="25" y="30"/>
                </a:cxn>
                <a:cxn ang="0">
                  <a:pos x="20" y="26"/>
                </a:cxn>
                <a:cxn ang="0">
                  <a:pos x="20" y="32"/>
                </a:cxn>
                <a:cxn ang="0">
                  <a:pos x="13" y="46"/>
                </a:cxn>
              </a:cxnLst>
              <a:rect l="0" t="0" r="r" b="b"/>
              <a:pathLst>
                <a:path w="69" h="61">
                  <a:moveTo>
                    <a:pt x="13" y="46"/>
                  </a:moveTo>
                  <a:cubicBezTo>
                    <a:pt x="15" y="41"/>
                    <a:pt x="14" y="36"/>
                    <a:pt x="12" y="33"/>
                  </a:cubicBezTo>
                  <a:cubicBezTo>
                    <a:pt x="8" y="36"/>
                    <a:pt x="8" y="36"/>
                    <a:pt x="8" y="36"/>
                  </a:cubicBezTo>
                  <a:cubicBezTo>
                    <a:pt x="8" y="36"/>
                    <a:pt x="8" y="36"/>
                    <a:pt x="8" y="36"/>
                  </a:cubicBezTo>
                  <a:cubicBezTo>
                    <a:pt x="8" y="36"/>
                    <a:pt x="11" y="43"/>
                    <a:pt x="5" y="50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7" y="54"/>
                    <a:pt x="7" y="54"/>
                    <a:pt x="7" y="54"/>
                  </a:cubicBezTo>
                  <a:cubicBezTo>
                    <a:pt x="7" y="54"/>
                    <a:pt x="19" y="53"/>
                    <a:pt x="24" y="42"/>
                  </a:cubicBezTo>
                  <a:cubicBezTo>
                    <a:pt x="24" y="45"/>
                    <a:pt x="23" y="50"/>
                    <a:pt x="19" y="56"/>
                  </a:cubicBezTo>
                  <a:cubicBezTo>
                    <a:pt x="15" y="61"/>
                    <a:pt x="15" y="61"/>
                    <a:pt x="15" y="61"/>
                  </a:cubicBezTo>
                  <a:cubicBezTo>
                    <a:pt x="22" y="60"/>
                    <a:pt x="22" y="60"/>
                    <a:pt x="22" y="60"/>
                  </a:cubicBezTo>
                  <a:cubicBezTo>
                    <a:pt x="22" y="60"/>
                    <a:pt x="32" y="58"/>
                    <a:pt x="38" y="49"/>
                  </a:cubicBezTo>
                  <a:cubicBezTo>
                    <a:pt x="41" y="43"/>
                    <a:pt x="42" y="37"/>
                    <a:pt x="41" y="29"/>
                  </a:cubicBezTo>
                  <a:cubicBezTo>
                    <a:pt x="44" y="32"/>
                    <a:pt x="46" y="37"/>
                    <a:pt x="46" y="46"/>
                  </a:cubicBezTo>
                  <a:cubicBezTo>
                    <a:pt x="46" y="53"/>
                    <a:pt x="46" y="53"/>
                    <a:pt x="46" y="53"/>
                  </a:cubicBezTo>
                  <a:cubicBezTo>
                    <a:pt x="51" y="48"/>
                    <a:pt x="51" y="48"/>
                    <a:pt x="51" y="48"/>
                  </a:cubicBezTo>
                  <a:cubicBezTo>
                    <a:pt x="51" y="47"/>
                    <a:pt x="69" y="23"/>
                    <a:pt x="46" y="0"/>
                  </a:cubicBezTo>
                  <a:cubicBezTo>
                    <a:pt x="44" y="6"/>
                    <a:pt x="44" y="6"/>
                    <a:pt x="44" y="6"/>
                  </a:cubicBezTo>
                  <a:cubicBezTo>
                    <a:pt x="54" y="19"/>
                    <a:pt x="53" y="30"/>
                    <a:pt x="51" y="37"/>
                  </a:cubicBezTo>
                  <a:cubicBezTo>
                    <a:pt x="48" y="23"/>
                    <a:pt x="39" y="20"/>
                    <a:pt x="38" y="20"/>
                  </a:cubicBezTo>
                  <a:cubicBezTo>
                    <a:pt x="33" y="18"/>
                    <a:pt x="33" y="18"/>
                    <a:pt x="33" y="18"/>
                  </a:cubicBezTo>
                  <a:cubicBezTo>
                    <a:pt x="35" y="23"/>
                    <a:pt x="35" y="23"/>
                    <a:pt x="35" y="23"/>
                  </a:cubicBezTo>
                  <a:cubicBezTo>
                    <a:pt x="37" y="32"/>
                    <a:pt x="36" y="40"/>
                    <a:pt x="33" y="46"/>
                  </a:cubicBezTo>
                  <a:cubicBezTo>
                    <a:pt x="31" y="48"/>
                    <a:pt x="29" y="50"/>
                    <a:pt x="27" y="51"/>
                  </a:cubicBezTo>
                  <a:cubicBezTo>
                    <a:pt x="32" y="38"/>
                    <a:pt x="25" y="31"/>
                    <a:pt x="25" y="30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0" y="40"/>
                    <a:pt x="16" y="44"/>
                    <a:pt x="13" y="46"/>
                  </a:cubicBezTo>
                  <a:close/>
                </a:path>
              </a:pathLst>
            </a:custGeom>
            <a:solidFill>
              <a:srgbClr val="CCCC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sv-SE"/>
            </a:p>
          </p:txBody>
        </p:sp>
        <p:sp>
          <p:nvSpPr>
            <p:cNvPr id="1060" name="Freeform 36"/>
            <p:cNvSpPr>
              <a:spLocks noEditPoints="1"/>
            </p:cNvSpPr>
            <p:nvPr userDrawn="1"/>
          </p:nvSpPr>
          <p:spPr bwMode="auto">
            <a:xfrm>
              <a:off x="4238" y="3844"/>
              <a:ext cx="341" cy="324"/>
            </a:xfrm>
            <a:custGeom>
              <a:avLst/>
              <a:gdLst/>
              <a:ahLst/>
              <a:cxnLst>
                <a:cxn ang="0">
                  <a:pos x="387" y="126"/>
                </a:cxn>
                <a:cxn ang="0">
                  <a:pos x="326" y="23"/>
                </a:cxn>
                <a:cxn ang="0">
                  <a:pos x="291" y="31"/>
                </a:cxn>
                <a:cxn ang="0">
                  <a:pos x="97" y="30"/>
                </a:cxn>
                <a:cxn ang="0">
                  <a:pos x="62" y="23"/>
                </a:cxn>
                <a:cxn ang="0">
                  <a:pos x="1" y="126"/>
                </a:cxn>
                <a:cxn ang="0">
                  <a:pos x="2" y="131"/>
                </a:cxn>
                <a:cxn ang="0">
                  <a:pos x="24" y="170"/>
                </a:cxn>
                <a:cxn ang="0">
                  <a:pos x="131" y="355"/>
                </a:cxn>
                <a:cxn ang="0">
                  <a:pos x="135" y="359"/>
                </a:cxn>
                <a:cxn ang="0">
                  <a:pos x="253" y="359"/>
                </a:cxn>
                <a:cxn ang="0">
                  <a:pos x="256" y="355"/>
                </a:cxn>
                <a:cxn ang="0">
                  <a:pos x="364" y="170"/>
                </a:cxn>
                <a:cxn ang="0">
                  <a:pos x="385" y="131"/>
                </a:cxn>
                <a:cxn ang="0">
                  <a:pos x="194" y="11"/>
                </a:cxn>
                <a:cxn ang="0">
                  <a:pos x="194" y="40"/>
                </a:cxn>
                <a:cxn ang="0">
                  <a:pos x="194" y="11"/>
                </a:cxn>
                <a:cxn ang="0">
                  <a:pos x="352" y="152"/>
                </a:cxn>
                <a:cxn ang="0">
                  <a:pos x="194" y="329"/>
                </a:cxn>
                <a:cxn ang="0">
                  <a:pos x="36" y="152"/>
                </a:cxn>
                <a:cxn ang="0">
                  <a:pos x="194" y="51"/>
                </a:cxn>
                <a:cxn ang="0">
                  <a:pos x="12" y="126"/>
                </a:cxn>
                <a:cxn ang="0">
                  <a:pos x="85" y="39"/>
                </a:cxn>
                <a:cxn ang="0">
                  <a:pos x="12" y="126"/>
                </a:cxn>
                <a:cxn ang="0">
                  <a:pos x="35" y="168"/>
                </a:cxn>
                <a:cxn ang="0">
                  <a:pos x="35" y="170"/>
                </a:cxn>
                <a:cxn ang="0">
                  <a:pos x="194" y="357"/>
                </a:cxn>
                <a:cxn ang="0">
                  <a:pos x="135" y="330"/>
                </a:cxn>
                <a:cxn ang="0">
                  <a:pos x="253" y="330"/>
                </a:cxn>
                <a:cxn ang="0">
                  <a:pos x="353" y="170"/>
                </a:cxn>
                <a:cxn ang="0">
                  <a:pos x="353" y="168"/>
                </a:cxn>
                <a:cxn ang="0">
                  <a:pos x="361" y="141"/>
                </a:cxn>
                <a:cxn ang="0">
                  <a:pos x="323" y="35"/>
                </a:cxn>
                <a:cxn ang="0">
                  <a:pos x="361" y="141"/>
                </a:cxn>
              </a:cxnLst>
              <a:rect l="0" t="0" r="r" b="b"/>
              <a:pathLst>
                <a:path w="387" h="368">
                  <a:moveTo>
                    <a:pt x="387" y="129"/>
                  </a:moveTo>
                  <a:cubicBezTo>
                    <a:pt x="387" y="126"/>
                    <a:pt x="387" y="126"/>
                    <a:pt x="387" y="126"/>
                  </a:cubicBezTo>
                  <a:cubicBezTo>
                    <a:pt x="378" y="87"/>
                    <a:pt x="358" y="52"/>
                    <a:pt x="329" y="25"/>
                  </a:cubicBezTo>
                  <a:cubicBezTo>
                    <a:pt x="326" y="23"/>
                    <a:pt x="326" y="23"/>
                    <a:pt x="326" y="23"/>
                  </a:cubicBezTo>
                  <a:cubicBezTo>
                    <a:pt x="323" y="24"/>
                    <a:pt x="323" y="24"/>
                    <a:pt x="323" y="24"/>
                  </a:cubicBezTo>
                  <a:cubicBezTo>
                    <a:pt x="313" y="26"/>
                    <a:pt x="302" y="29"/>
                    <a:pt x="291" y="31"/>
                  </a:cubicBezTo>
                  <a:cubicBezTo>
                    <a:pt x="264" y="11"/>
                    <a:pt x="230" y="0"/>
                    <a:pt x="194" y="0"/>
                  </a:cubicBezTo>
                  <a:cubicBezTo>
                    <a:pt x="158" y="0"/>
                    <a:pt x="124" y="11"/>
                    <a:pt x="97" y="30"/>
                  </a:cubicBezTo>
                  <a:cubicBezTo>
                    <a:pt x="86" y="28"/>
                    <a:pt x="75" y="26"/>
                    <a:pt x="65" y="23"/>
                  </a:cubicBezTo>
                  <a:cubicBezTo>
                    <a:pt x="62" y="23"/>
                    <a:pt x="62" y="23"/>
                    <a:pt x="62" y="23"/>
                  </a:cubicBezTo>
                  <a:cubicBezTo>
                    <a:pt x="59" y="25"/>
                    <a:pt x="59" y="25"/>
                    <a:pt x="59" y="25"/>
                  </a:cubicBezTo>
                  <a:cubicBezTo>
                    <a:pt x="30" y="52"/>
                    <a:pt x="10" y="87"/>
                    <a:pt x="1" y="126"/>
                  </a:cubicBezTo>
                  <a:cubicBezTo>
                    <a:pt x="0" y="129"/>
                    <a:pt x="0" y="129"/>
                    <a:pt x="0" y="129"/>
                  </a:cubicBezTo>
                  <a:cubicBezTo>
                    <a:pt x="2" y="131"/>
                    <a:pt x="2" y="131"/>
                    <a:pt x="2" y="131"/>
                  </a:cubicBezTo>
                  <a:cubicBezTo>
                    <a:pt x="10" y="139"/>
                    <a:pt x="17" y="147"/>
                    <a:pt x="24" y="156"/>
                  </a:cubicBezTo>
                  <a:cubicBezTo>
                    <a:pt x="24" y="160"/>
                    <a:pt x="24" y="165"/>
                    <a:pt x="24" y="170"/>
                  </a:cubicBezTo>
                  <a:cubicBezTo>
                    <a:pt x="24" y="238"/>
                    <a:pt x="64" y="297"/>
                    <a:pt x="122" y="324"/>
                  </a:cubicBezTo>
                  <a:cubicBezTo>
                    <a:pt x="125" y="334"/>
                    <a:pt x="129" y="345"/>
                    <a:pt x="131" y="355"/>
                  </a:cubicBezTo>
                  <a:cubicBezTo>
                    <a:pt x="132" y="358"/>
                    <a:pt x="132" y="358"/>
                    <a:pt x="132" y="358"/>
                  </a:cubicBezTo>
                  <a:cubicBezTo>
                    <a:pt x="135" y="359"/>
                    <a:pt x="135" y="359"/>
                    <a:pt x="135" y="359"/>
                  </a:cubicBezTo>
                  <a:cubicBezTo>
                    <a:pt x="154" y="365"/>
                    <a:pt x="174" y="368"/>
                    <a:pt x="194" y="368"/>
                  </a:cubicBezTo>
                  <a:cubicBezTo>
                    <a:pt x="214" y="368"/>
                    <a:pt x="234" y="365"/>
                    <a:pt x="253" y="359"/>
                  </a:cubicBezTo>
                  <a:cubicBezTo>
                    <a:pt x="255" y="358"/>
                    <a:pt x="255" y="358"/>
                    <a:pt x="255" y="358"/>
                  </a:cubicBezTo>
                  <a:cubicBezTo>
                    <a:pt x="256" y="355"/>
                    <a:pt x="256" y="355"/>
                    <a:pt x="256" y="355"/>
                  </a:cubicBezTo>
                  <a:cubicBezTo>
                    <a:pt x="259" y="345"/>
                    <a:pt x="263" y="334"/>
                    <a:pt x="266" y="324"/>
                  </a:cubicBezTo>
                  <a:cubicBezTo>
                    <a:pt x="324" y="297"/>
                    <a:pt x="364" y="238"/>
                    <a:pt x="364" y="170"/>
                  </a:cubicBezTo>
                  <a:cubicBezTo>
                    <a:pt x="364" y="165"/>
                    <a:pt x="364" y="160"/>
                    <a:pt x="363" y="155"/>
                  </a:cubicBezTo>
                  <a:cubicBezTo>
                    <a:pt x="370" y="147"/>
                    <a:pt x="378" y="139"/>
                    <a:pt x="385" y="131"/>
                  </a:cubicBezTo>
                  <a:lnTo>
                    <a:pt x="387" y="129"/>
                  </a:lnTo>
                  <a:close/>
                  <a:moveTo>
                    <a:pt x="194" y="11"/>
                  </a:moveTo>
                  <a:cubicBezTo>
                    <a:pt x="224" y="11"/>
                    <a:pt x="252" y="19"/>
                    <a:pt x="275" y="33"/>
                  </a:cubicBezTo>
                  <a:cubicBezTo>
                    <a:pt x="249" y="38"/>
                    <a:pt x="221" y="40"/>
                    <a:pt x="194" y="40"/>
                  </a:cubicBezTo>
                  <a:cubicBezTo>
                    <a:pt x="167" y="40"/>
                    <a:pt x="140" y="38"/>
                    <a:pt x="113" y="33"/>
                  </a:cubicBezTo>
                  <a:cubicBezTo>
                    <a:pt x="136" y="19"/>
                    <a:pt x="164" y="11"/>
                    <a:pt x="194" y="11"/>
                  </a:cubicBezTo>
                  <a:close/>
                  <a:moveTo>
                    <a:pt x="289" y="42"/>
                  </a:moveTo>
                  <a:cubicBezTo>
                    <a:pt x="323" y="68"/>
                    <a:pt x="347" y="107"/>
                    <a:pt x="352" y="152"/>
                  </a:cubicBezTo>
                  <a:cubicBezTo>
                    <a:pt x="311" y="201"/>
                    <a:pt x="279" y="256"/>
                    <a:pt x="257" y="316"/>
                  </a:cubicBezTo>
                  <a:cubicBezTo>
                    <a:pt x="238" y="324"/>
                    <a:pt x="216" y="329"/>
                    <a:pt x="194" y="329"/>
                  </a:cubicBezTo>
                  <a:cubicBezTo>
                    <a:pt x="171" y="329"/>
                    <a:pt x="150" y="324"/>
                    <a:pt x="130" y="316"/>
                  </a:cubicBezTo>
                  <a:cubicBezTo>
                    <a:pt x="109" y="256"/>
                    <a:pt x="77" y="201"/>
                    <a:pt x="36" y="152"/>
                  </a:cubicBezTo>
                  <a:cubicBezTo>
                    <a:pt x="41" y="107"/>
                    <a:pt x="65" y="68"/>
                    <a:pt x="99" y="42"/>
                  </a:cubicBezTo>
                  <a:cubicBezTo>
                    <a:pt x="131" y="48"/>
                    <a:pt x="163" y="51"/>
                    <a:pt x="194" y="51"/>
                  </a:cubicBezTo>
                  <a:cubicBezTo>
                    <a:pt x="226" y="51"/>
                    <a:pt x="258" y="48"/>
                    <a:pt x="289" y="42"/>
                  </a:cubicBezTo>
                  <a:close/>
                  <a:moveTo>
                    <a:pt x="12" y="126"/>
                  </a:moveTo>
                  <a:cubicBezTo>
                    <a:pt x="21" y="91"/>
                    <a:pt x="39" y="60"/>
                    <a:pt x="65" y="35"/>
                  </a:cubicBezTo>
                  <a:cubicBezTo>
                    <a:pt x="72" y="36"/>
                    <a:pt x="78" y="38"/>
                    <a:pt x="85" y="39"/>
                  </a:cubicBezTo>
                  <a:cubicBezTo>
                    <a:pt x="55" y="65"/>
                    <a:pt x="33" y="100"/>
                    <a:pt x="26" y="141"/>
                  </a:cubicBezTo>
                  <a:cubicBezTo>
                    <a:pt x="22" y="136"/>
                    <a:pt x="17" y="131"/>
                    <a:pt x="12" y="126"/>
                  </a:cubicBezTo>
                  <a:close/>
                  <a:moveTo>
                    <a:pt x="35" y="170"/>
                  </a:moveTo>
                  <a:cubicBezTo>
                    <a:pt x="35" y="169"/>
                    <a:pt x="35" y="169"/>
                    <a:pt x="35" y="168"/>
                  </a:cubicBezTo>
                  <a:cubicBezTo>
                    <a:pt x="69" y="211"/>
                    <a:pt x="96" y="258"/>
                    <a:pt x="116" y="309"/>
                  </a:cubicBezTo>
                  <a:cubicBezTo>
                    <a:pt x="68" y="281"/>
                    <a:pt x="35" y="229"/>
                    <a:pt x="35" y="170"/>
                  </a:cubicBezTo>
                  <a:close/>
                  <a:moveTo>
                    <a:pt x="246" y="349"/>
                  </a:moveTo>
                  <a:cubicBezTo>
                    <a:pt x="230" y="354"/>
                    <a:pt x="212" y="357"/>
                    <a:pt x="194" y="357"/>
                  </a:cubicBezTo>
                  <a:cubicBezTo>
                    <a:pt x="176" y="357"/>
                    <a:pt x="158" y="354"/>
                    <a:pt x="141" y="349"/>
                  </a:cubicBezTo>
                  <a:cubicBezTo>
                    <a:pt x="139" y="343"/>
                    <a:pt x="137" y="336"/>
                    <a:pt x="135" y="330"/>
                  </a:cubicBezTo>
                  <a:cubicBezTo>
                    <a:pt x="153" y="336"/>
                    <a:pt x="173" y="340"/>
                    <a:pt x="194" y="340"/>
                  </a:cubicBezTo>
                  <a:cubicBezTo>
                    <a:pt x="214" y="340"/>
                    <a:pt x="234" y="336"/>
                    <a:pt x="253" y="330"/>
                  </a:cubicBezTo>
                  <a:cubicBezTo>
                    <a:pt x="250" y="336"/>
                    <a:pt x="248" y="343"/>
                    <a:pt x="246" y="349"/>
                  </a:cubicBezTo>
                  <a:close/>
                  <a:moveTo>
                    <a:pt x="353" y="170"/>
                  </a:moveTo>
                  <a:cubicBezTo>
                    <a:pt x="353" y="229"/>
                    <a:pt x="320" y="281"/>
                    <a:pt x="272" y="308"/>
                  </a:cubicBezTo>
                  <a:cubicBezTo>
                    <a:pt x="291" y="258"/>
                    <a:pt x="319" y="210"/>
                    <a:pt x="353" y="168"/>
                  </a:cubicBezTo>
                  <a:cubicBezTo>
                    <a:pt x="353" y="169"/>
                    <a:pt x="353" y="169"/>
                    <a:pt x="353" y="170"/>
                  </a:cubicBezTo>
                  <a:close/>
                  <a:moveTo>
                    <a:pt x="361" y="141"/>
                  </a:moveTo>
                  <a:cubicBezTo>
                    <a:pt x="354" y="101"/>
                    <a:pt x="333" y="65"/>
                    <a:pt x="303" y="40"/>
                  </a:cubicBezTo>
                  <a:cubicBezTo>
                    <a:pt x="310" y="38"/>
                    <a:pt x="316" y="37"/>
                    <a:pt x="323" y="35"/>
                  </a:cubicBezTo>
                  <a:cubicBezTo>
                    <a:pt x="349" y="60"/>
                    <a:pt x="367" y="91"/>
                    <a:pt x="375" y="126"/>
                  </a:cubicBezTo>
                  <a:cubicBezTo>
                    <a:pt x="371" y="131"/>
                    <a:pt x="366" y="136"/>
                    <a:pt x="361" y="141"/>
                  </a:cubicBezTo>
                  <a:close/>
                </a:path>
              </a:pathLst>
            </a:custGeom>
            <a:solidFill>
              <a:srgbClr val="CCCC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sv-SE"/>
            </a:p>
          </p:txBody>
        </p:sp>
        <p:sp>
          <p:nvSpPr>
            <p:cNvPr id="1061" name="Freeform 37"/>
            <p:cNvSpPr>
              <a:spLocks/>
            </p:cNvSpPr>
            <p:nvPr userDrawn="1"/>
          </p:nvSpPr>
          <p:spPr bwMode="auto">
            <a:xfrm>
              <a:off x="4391" y="3984"/>
              <a:ext cx="21" cy="11"/>
            </a:xfrm>
            <a:custGeom>
              <a:avLst/>
              <a:gdLst/>
              <a:ahLst/>
              <a:cxnLst>
                <a:cxn ang="0">
                  <a:pos x="9" y="2"/>
                </a:cxn>
                <a:cxn ang="0">
                  <a:pos x="0" y="1"/>
                </a:cxn>
                <a:cxn ang="0">
                  <a:pos x="18" y="10"/>
                </a:cxn>
                <a:cxn ang="0">
                  <a:pos x="23" y="8"/>
                </a:cxn>
                <a:cxn ang="0">
                  <a:pos x="9" y="2"/>
                </a:cxn>
              </a:cxnLst>
              <a:rect l="0" t="0" r="r" b="b"/>
              <a:pathLst>
                <a:path w="23" h="13">
                  <a:moveTo>
                    <a:pt x="9" y="2"/>
                  </a:moveTo>
                  <a:cubicBezTo>
                    <a:pt x="6" y="0"/>
                    <a:pt x="3" y="0"/>
                    <a:pt x="0" y="1"/>
                  </a:cubicBezTo>
                  <a:cubicBezTo>
                    <a:pt x="8" y="1"/>
                    <a:pt x="10" y="13"/>
                    <a:pt x="18" y="10"/>
                  </a:cubicBezTo>
                  <a:cubicBezTo>
                    <a:pt x="20" y="10"/>
                    <a:pt x="22" y="9"/>
                    <a:pt x="23" y="8"/>
                  </a:cubicBezTo>
                  <a:cubicBezTo>
                    <a:pt x="17" y="11"/>
                    <a:pt x="12" y="5"/>
                    <a:pt x="9" y="2"/>
                  </a:cubicBezTo>
                  <a:close/>
                </a:path>
              </a:pathLst>
            </a:custGeom>
            <a:solidFill>
              <a:srgbClr val="CCCC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sv-SE"/>
            </a:p>
          </p:txBody>
        </p:sp>
        <p:sp>
          <p:nvSpPr>
            <p:cNvPr id="1062" name="Freeform 38"/>
            <p:cNvSpPr>
              <a:spLocks/>
            </p:cNvSpPr>
            <p:nvPr userDrawn="1"/>
          </p:nvSpPr>
          <p:spPr bwMode="auto">
            <a:xfrm>
              <a:off x="4435" y="3956"/>
              <a:ext cx="15" cy="11"/>
            </a:xfrm>
            <a:custGeom>
              <a:avLst/>
              <a:gdLst/>
              <a:ahLst/>
              <a:cxnLst>
                <a:cxn ang="0">
                  <a:pos x="17" y="0"/>
                </a:cxn>
                <a:cxn ang="0">
                  <a:pos x="0" y="9"/>
                </a:cxn>
                <a:cxn ang="0">
                  <a:pos x="2" y="13"/>
                </a:cxn>
                <a:cxn ang="0">
                  <a:pos x="17" y="0"/>
                </a:cxn>
              </a:cxnLst>
              <a:rect l="0" t="0" r="r" b="b"/>
              <a:pathLst>
                <a:path w="17" h="13">
                  <a:moveTo>
                    <a:pt x="17" y="0"/>
                  </a:moveTo>
                  <a:cubicBezTo>
                    <a:pt x="8" y="2"/>
                    <a:pt x="0" y="9"/>
                    <a:pt x="0" y="9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12" y="11"/>
                    <a:pt x="17" y="0"/>
                    <a:pt x="17" y="0"/>
                  </a:cubicBezTo>
                  <a:close/>
                </a:path>
              </a:pathLst>
            </a:custGeom>
            <a:solidFill>
              <a:srgbClr val="CCCC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sv-SE"/>
            </a:p>
          </p:txBody>
        </p:sp>
        <p:sp>
          <p:nvSpPr>
            <p:cNvPr id="1063" name="Freeform 39"/>
            <p:cNvSpPr>
              <a:spLocks noEditPoints="1"/>
            </p:cNvSpPr>
            <p:nvPr userDrawn="1"/>
          </p:nvSpPr>
          <p:spPr bwMode="auto">
            <a:xfrm>
              <a:off x="4311" y="3945"/>
              <a:ext cx="162" cy="160"/>
            </a:xfrm>
            <a:custGeom>
              <a:avLst/>
              <a:gdLst/>
              <a:ahLst/>
              <a:cxnLst>
                <a:cxn ang="0">
                  <a:pos x="183" y="62"/>
                </a:cxn>
                <a:cxn ang="0">
                  <a:pos x="170" y="5"/>
                </a:cxn>
                <a:cxn ang="0">
                  <a:pos x="146" y="5"/>
                </a:cxn>
                <a:cxn ang="0">
                  <a:pos x="131" y="17"/>
                </a:cxn>
                <a:cxn ang="0">
                  <a:pos x="139" y="31"/>
                </a:cxn>
                <a:cxn ang="0">
                  <a:pos x="155" y="29"/>
                </a:cxn>
                <a:cxn ang="0">
                  <a:pos x="155" y="54"/>
                </a:cxn>
                <a:cxn ang="0">
                  <a:pos x="174" y="109"/>
                </a:cxn>
                <a:cxn ang="0">
                  <a:pos x="153" y="100"/>
                </a:cxn>
                <a:cxn ang="0">
                  <a:pos x="145" y="151"/>
                </a:cxn>
                <a:cxn ang="0">
                  <a:pos x="125" y="124"/>
                </a:cxn>
                <a:cxn ang="0">
                  <a:pos x="122" y="165"/>
                </a:cxn>
                <a:cxn ang="0">
                  <a:pos x="105" y="158"/>
                </a:cxn>
                <a:cxn ang="0">
                  <a:pos x="97" y="128"/>
                </a:cxn>
                <a:cxn ang="0">
                  <a:pos x="73" y="132"/>
                </a:cxn>
                <a:cxn ang="0">
                  <a:pos x="79" y="103"/>
                </a:cxn>
                <a:cxn ang="0">
                  <a:pos x="78" y="85"/>
                </a:cxn>
                <a:cxn ang="0">
                  <a:pos x="70" y="79"/>
                </a:cxn>
                <a:cxn ang="0">
                  <a:pos x="79" y="69"/>
                </a:cxn>
                <a:cxn ang="0">
                  <a:pos x="94" y="54"/>
                </a:cxn>
                <a:cxn ang="0">
                  <a:pos x="66" y="34"/>
                </a:cxn>
                <a:cxn ang="0">
                  <a:pos x="72" y="19"/>
                </a:cxn>
                <a:cxn ang="0">
                  <a:pos x="100" y="23"/>
                </a:cxn>
                <a:cxn ang="0">
                  <a:pos x="102" y="18"/>
                </a:cxn>
                <a:cxn ang="0">
                  <a:pos x="88" y="16"/>
                </a:cxn>
                <a:cxn ang="0">
                  <a:pos x="86" y="8"/>
                </a:cxn>
                <a:cxn ang="0">
                  <a:pos x="77" y="8"/>
                </a:cxn>
                <a:cxn ang="0">
                  <a:pos x="33" y="41"/>
                </a:cxn>
                <a:cxn ang="0">
                  <a:pos x="62" y="39"/>
                </a:cxn>
                <a:cxn ang="0">
                  <a:pos x="83" y="60"/>
                </a:cxn>
                <a:cxn ang="0">
                  <a:pos x="53" y="47"/>
                </a:cxn>
                <a:cxn ang="0">
                  <a:pos x="4" y="44"/>
                </a:cxn>
                <a:cxn ang="0">
                  <a:pos x="77" y="61"/>
                </a:cxn>
                <a:cxn ang="0">
                  <a:pos x="54" y="66"/>
                </a:cxn>
                <a:cxn ang="0">
                  <a:pos x="52" y="79"/>
                </a:cxn>
                <a:cxn ang="0">
                  <a:pos x="59" y="119"/>
                </a:cxn>
                <a:cxn ang="0">
                  <a:pos x="72" y="112"/>
                </a:cxn>
                <a:cxn ang="0">
                  <a:pos x="87" y="168"/>
                </a:cxn>
                <a:cxn ang="0">
                  <a:pos x="97" y="136"/>
                </a:cxn>
                <a:cxn ang="0">
                  <a:pos x="96" y="178"/>
                </a:cxn>
                <a:cxn ang="0">
                  <a:pos x="126" y="169"/>
                </a:cxn>
                <a:cxn ang="0">
                  <a:pos x="140" y="151"/>
                </a:cxn>
                <a:cxn ang="0">
                  <a:pos x="143" y="159"/>
                </a:cxn>
                <a:cxn ang="0">
                  <a:pos x="160" y="103"/>
                </a:cxn>
                <a:cxn ang="0">
                  <a:pos x="176" y="117"/>
                </a:cxn>
                <a:cxn ang="0">
                  <a:pos x="178" y="64"/>
                </a:cxn>
                <a:cxn ang="0">
                  <a:pos x="91" y="21"/>
                </a:cxn>
                <a:cxn ang="0">
                  <a:pos x="85" y="29"/>
                </a:cxn>
                <a:cxn ang="0">
                  <a:pos x="48" y="56"/>
                </a:cxn>
                <a:cxn ang="0">
                  <a:pos x="54" y="52"/>
                </a:cxn>
              </a:cxnLst>
              <a:rect l="0" t="0" r="r" b="b"/>
              <a:pathLst>
                <a:path w="183" h="182">
                  <a:moveTo>
                    <a:pt x="178" y="64"/>
                  </a:moveTo>
                  <a:cubicBezTo>
                    <a:pt x="183" y="72"/>
                    <a:pt x="183" y="72"/>
                    <a:pt x="183" y="72"/>
                  </a:cubicBezTo>
                  <a:cubicBezTo>
                    <a:pt x="183" y="62"/>
                    <a:pt x="183" y="62"/>
                    <a:pt x="183" y="62"/>
                  </a:cubicBezTo>
                  <a:cubicBezTo>
                    <a:pt x="183" y="61"/>
                    <a:pt x="181" y="38"/>
                    <a:pt x="159" y="25"/>
                  </a:cubicBezTo>
                  <a:cubicBezTo>
                    <a:pt x="159" y="25"/>
                    <a:pt x="159" y="25"/>
                    <a:pt x="159" y="25"/>
                  </a:cubicBezTo>
                  <a:cubicBezTo>
                    <a:pt x="167" y="16"/>
                    <a:pt x="170" y="5"/>
                    <a:pt x="170" y="5"/>
                  </a:cubicBezTo>
                  <a:cubicBezTo>
                    <a:pt x="171" y="2"/>
                    <a:pt x="171" y="2"/>
                    <a:pt x="171" y="2"/>
                  </a:cubicBezTo>
                  <a:cubicBezTo>
                    <a:pt x="168" y="1"/>
                    <a:pt x="168" y="1"/>
                    <a:pt x="168" y="1"/>
                  </a:cubicBezTo>
                  <a:cubicBezTo>
                    <a:pt x="159" y="0"/>
                    <a:pt x="152" y="2"/>
                    <a:pt x="146" y="5"/>
                  </a:cubicBezTo>
                  <a:cubicBezTo>
                    <a:pt x="145" y="6"/>
                    <a:pt x="142" y="8"/>
                    <a:pt x="141" y="9"/>
                  </a:cubicBezTo>
                  <a:cubicBezTo>
                    <a:pt x="141" y="9"/>
                    <a:pt x="141" y="9"/>
                    <a:pt x="141" y="9"/>
                  </a:cubicBezTo>
                  <a:cubicBezTo>
                    <a:pt x="135" y="13"/>
                    <a:pt x="131" y="17"/>
                    <a:pt x="131" y="17"/>
                  </a:cubicBezTo>
                  <a:cubicBezTo>
                    <a:pt x="135" y="21"/>
                    <a:pt x="135" y="21"/>
                    <a:pt x="135" y="21"/>
                  </a:cubicBezTo>
                  <a:cubicBezTo>
                    <a:pt x="136" y="21"/>
                    <a:pt x="147" y="7"/>
                    <a:pt x="164" y="7"/>
                  </a:cubicBezTo>
                  <a:cubicBezTo>
                    <a:pt x="161" y="13"/>
                    <a:pt x="154" y="28"/>
                    <a:pt x="139" y="31"/>
                  </a:cubicBezTo>
                  <a:cubicBezTo>
                    <a:pt x="140" y="37"/>
                    <a:pt x="140" y="37"/>
                    <a:pt x="140" y="37"/>
                  </a:cubicBezTo>
                  <a:cubicBezTo>
                    <a:pt x="146" y="36"/>
                    <a:pt x="151" y="33"/>
                    <a:pt x="155" y="29"/>
                  </a:cubicBezTo>
                  <a:cubicBezTo>
                    <a:pt x="155" y="29"/>
                    <a:pt x="155" y="29"/>
                    <a:pt x="155" y="29"/>
                  </a:cubicBezTo>
                  <a:cubicBezTo>
                    <a:pt x="168" y="36"/>
                    <a:pt x="174" y="47"/>
                    <a:pt x="176" y="55"/>
                  </a:cubicBezTo>
                  <a:cubicBezTo>
                    <a:pt x="168" y="50"/>
                    <a:pt x="160" y="52"/>
                    <a:pt x="160" y="52"/>
                  </a:cubicBezTo>
                  <a:cubicBezTo>
                    <a:pt x="155" y="54"/>
                    <a:pt x="155" y="54"/>
                    <a:pt x="155" y="54"/>
                  </a:cubicBezTo>
                  <a:cubicBezTo>
                    <a:pt x="158" y="57"/>
                    <a:pt x="158" y="57"/>
                    <a:pt x="158" y="57"/>
                  </a:cubicBezTo>
                  <a:cubicBezTo>
                    <a:pt x="173" y="70"/>
                    <a:pt x="177" y="83"/>
                    <a:pt x="177" y="93"/>
                  </a:cubicBezTo>
                  <a:cubicBezTo>
                    <a:pt x="177" y="100"/>
                    <a:pt x="175" y="105"/>
                    <a:pt x="174" y="109"/>
                  </a:cubicBezTo>
                  <a:cubicBezTo>
                    <a:pt x="169" y="99"/>
                    <a:pt x="160" y="96"/>
                    <a:pt x="155" y="96"/>
                  </a:cubicBezTo>
                  <a:cubicBezTo>
                    <a:pt x="150" y="96"/>
                    <a:pt x="150" y="96"/>
                    <a:pt x="150" y="96"/>
                  </a:cubicBezTo>
                  <a:cubicBezTo>
                    <a:pt x="153" y="100"/>
                    <a:pt x="153" y="100"/>
                    <a:pt x="153" y="100"/>
                  </a:cubicBezTo>
                  <a:cubicBezTo>
                    <a:pt x="158" y="109"/>
                    <a:pt x="161" y="117"/>
                    <a:pt x="161" y="124"/>
                  </a:cubicBezTo>
                  <a:cubicBezTo>
                    <a:pt x="161" y="127"/>
                    <a:pt x="160" y="129"/>
                    <a:pt x="160" y="132"/>
                  </a:cubicBezTo>
                  <a:cubicBezTo>
                    <a:pt x="157" y="141"/>
                    <a:pt x="150" y="148"/>
                    <a:pt x="145" y="151"/>
                  </a:cubicBezTo>
                  <a:cubicBezTo>
                    <a:pt x="145" y="151"/>
                    <a:pt x="145" y="151"/>
                    <a:pt x="145" y="151"/>
                  </a:cubicBezTo>
                  <a:cubicBezTo>
                    <a:pt x="145" y="131"/>
                    <a:pt x="130" y="125"/>
                    <a:pt x="130" y="125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6" y="129"/>
                    <a:pt x="126" y="129"/>
                    <a:pt x="126" y="129"/>
                  </a:cubicBezTo>
                  <a:cubicBezTo>
                    <a:pt x="127" y="134"/>
                    <a:pt x="128" y="140"/>
                    <a:pt x="128" y="145"/>
                  </a:cubicBezTo>
                  <a:cubicBezTo>
                    <a:pt x="128" y="153"/>
                    <a:pt x="126" y="160"/>
                    <a:pt x="122" y="165"/>
                  </a:cubicBezTo>
                  <a:cubicBezTo>
                    <a:pt x="116" y="172"/>
                    <a:pt x="108" y="175"/>
                    <a:pt x="103" y="176"/>
                  </a:cubicBezTo>
                  <a:cubicBezTo>
                    <a:pt x="105" y="171"/>
                    <a:pt x="105" y="164"/>
                    <a:pt x="105" y="164"/>
                  </a:cubicBezTo>
                  <a:cubicBezTo>
                    <a:pt x="105" y="162"/>
                    <a:pt x="105" y="160"/>
                    <a:pt x="105" y="158"/>
                  </a:cubicBezTo>
                  <a:cubicBezTo>
                    <a:pt x="105" y="146"/>
                    <a:pt x="101" y="130"/>
                    <a:pt x="101" y="129"/>
                  </a:cubicBezTo>
                  <a:cubicBezTo>
                    <a:pt x="100" y="125"/>
                    <a:pt x="100" y="125"/>
                    <a:pt x="100" y="125"/>
                  </a:cubicBezTo>
                  <a:cubicBezTo>
                    <a:pt x="97" y="128"/>
                    <a:pt x="97" y="128"/>
                    <a:pt x="97" y="128"/>
                  </a:cubicBezTo>
                  <a:cubicBezTo>
                    <a:pt x="89" y="134"/>
                    <a:pt x="87" y="151"/>
                    <a:pt x="86" y="160"/>
                  </a:cubicBezTo>
                  <a:cubicBezTo>
                    <a:pt x="78" y="152"/>
                    <a:pt x="74" y="143"/>
                    <a:pt x="73" y="134"/>
                  </a:cubicBezTo>
                  <a:cubicBezTo>
                    <a:pt x="73" y="133"/>
                    <a:pt x="73" y="133"/>
                    <a:pt x="73" y="132"/>
                  </a:cubicBezTo>
                  <a:cubicBezTo>
                    <a:pt x="73" y="118"/>
                    <a:pt x="82" y="107"/>
                    <a:pt x="82" y="107"/>
                  </a:cubicBezTo>
                  <a:cubicBezTo>
                    <a:pt x="88" y="101"/>
                    <a:pt x="88" y="101"/>
                    <a:pt x="88" y="101"/>
                  </a:cubicBezTo>
                  <a:cubicBezTo>
                    <a:pt x="79" y="103"/>
                    <a:pt x="79" y="103"/>
                    <a:pt x="79" y="103"/>
                  </a:cubicBezTo>
                  <a:cubicBezTo>
                    <a:pt x="73" y="104"/>
                    <a:pt x="67" y="109"/>
                    <a:pt x="63" y="113"/>
                  </a:cubicBezTo>
                  <a:cubicBezTo>
                    <a:pt x="63" y="111"/>
                    <a:pt x="62" y="109"/>
                    <a:pt x="62" y="107"/>
                  </a:cubicBezTo>
                  <a:cubicBezTo>
                    <a:pt x="62" y="92"/>
                    <a:pt x="77" y="85"/>
                    <a:pt x="78" y="85"/>
                  </a:cubicBezTo>
                  <a:cubicBezTo>
                    <a:pt x="96" y="77"/>
                    <a:pt x="96" y="77"/>
                    <a:pt x="96" y="77"/>
                  </a:cubicBezTo>
                  <a:cubicBezTo>
                    <a:pt x="77" y="79"/>
                    <a:pt x="77" y="79"/>
                    <a:pt x="77" y="79"/>
                  </a:cubicBezTo>
                  <a:cubicBezTo>
                    <a:pt x="73" y="80"/>
                    <a:pt x="70" y="79"/>
                    <a:pt x="70" y="79"/>
                  </a:cubicBezTo>
                  <a:cubicBezTo>
                    <a:pt x="63" y="80"/>
                    <a:pt x="59" y="78"/>
                    <a:pt x="56" y="75"/>
                  </a:cubicBezTo>
                  <a:cubicBezTo>
                    <a:pt x="55" y="74"/>
                    <a:pt x="54" y="73"/>
                    <a:pt x="53" y="71"/>
                  </a:cubicBezTo>
                  <a:cubicBezTo>
                    <a:pt x="61" y="74"/>
                    <a:pt x="69" y="76"/>
                    <a:pt x="79" y="69"/>
                  </a:cubicBezTo>
                  <a:cubicBezTo>
                    <a:pt x="91" y="62"/>
                    <a:pt x="93" y="57"/>
                    <a:pt x="94" y="56"/>
                  </a:cubicBezTo>
                  <a:cubicBezTo>
                    <a:pt x="94" y="56"/>
                    <a:pt x="94" y="56"/>
                    <a:pt x="94" y="56"/>
                  </a:cubicBezTo>
                  <a:cubicBezTo>
                    <a:pt x="94" y="54"/>
                    <a:pt x="94" y="54"/>
                    <a:pt x="94" y="54"/>
                  </a:cubicBezTo>
                  <a:cubicBezTo>
                    <a:pt x="93" y="50"/>
                    <a:pt x="91" y="47"/>
                    <a:pt x="80" y="44"/>
                  </a:cubicBezTo>
                  <a:cubicBezTo>
                    <a:pt x="71" y="42"/>
                    <a:pt x="66" y="35"/>
                    <a:pt x="66" y="35"/>
                  </a:cubicBezTo>
                  <a:cubicBezTo>
                    <a:pt x="66" y="34"/>
                    <a:pt x="66" y="34"/>
                    <a:pt x="66" y="34"/>
                  </a:cubicBezTo>
                  <a:cubicBezTo>
                    <a:pt x="58" y="28"/>
                    <a:pt x="47" y="32"/>
                    <a:pt x="40" y="35"/>
                  </a:cubicBezTo>
                  <a:cubicBezTo>
                    <a:pt x="43" y="25"/>
                    <a:pt x="47" y="19"/>
                    <a:pt x="53" y="16"/>
                  </a:cubicBezTo>
                  <a:cubicBezTo>
                    <a:pt x="61" y="13"/>
                    <a:pt x="70" y="18"/>
                    <a:pt x="72" y="19"/>
                  </a:cubicBezTo>
                  <a:cubicBezTo>
                    <a:pt x="73" y="25"/>
                    <a:pt x="75" y="33"/>
                    <a:pt x="84" y="34"/>
                  </a:cubicBezTo>
                  <a:cubicBezTo>
                    <a:pt x="88" y="35"/>
                    <a:pt x="95" y="34"/>
                    <a:pt x="99" y="25"/>
                  </a:cubicBezTo>
                  <a:cubicBezTo>
                    <a:pt x="99" y="23"/>
                    <a:pt x="100" y="23"/>
                    <a:pt x="100" y="23"/>
                  </a:cubicBezTo>
                  <a:cubicBezTo>
                    <a:pt x="100" y="23"/>
                    <a:pt x="101" y="24"/>
                    <a:pt x="102" y="25"/>
                  </a:cubicBezTo>
                  <a:cubicBezTo>
                    <a:pt x="106" y="21"/>
                    <a:pt x="106" y="21"/>
                    <a:pt x="106" y="21"/>
                  </a:cubicBezTo>
                  <a:cubicBezTo>
                    <a:pt x="106" y="21"/>
                    <a:pt x="104" y="19"/>
                    <a:pt x="102" y="18"/>
                  </a:cubicBezTo>
                  <a:cubicBezTo>
                    <a:pt x="100" y="17"/>
                    <a:pt x="96" y="15"/>
                    <a:pt x="88" y="16"/>
                  </a:cubicBezTo>
                  <a:cubicBezTo>
                    <a:pt x="88" y="16"/>
                    <a:pt x="88" y="16"/>
                    <a:pt x="88" y="16"/>
                  </a:cubicBezTo>
                  <a:cubicBezTo>
                    <a:pt x="88" y="16"/>
                    <a:pt x="88" y="16"/>
                    <a:pt x="88" y="16"/>
                  </a:cubicBezTo>
                  <a:cubicBezTo>
                    <a:pt x="83" y="17"/>
                    <a:pt x="80" y="17"/>
                    <a:pt x="78" y="16"/>
                  </a:cubicBezTo>
                  <a:cubicBezTo>
                    <a:pt x="79" y="14"/>
                    <a:pt x="81" y="12"/>
                    <a:pt x="82" y="11"/>
                  </a:cubicBezTo>
                  <a:cubicBezTo>
                    <a:pt x="83" y="10"/>
                    <a:pt x="84" y="9"/>
                    <a:pt x="86" y="8"/>
                  </a:cubicBezTo>
                  <a:cubicBezTo>
                    <a:pt x="86" y="8"/>
                    <a:pt x="86" y="8"/>
                    <a:pt x="86" y="8"/>
                  </a:cubicBezTo>
                  <a:cubicBezTo>
                    <a:pt x="77" y="8"/>
                    <a:pt x="77" y="8"/>
                    <a:pt x="77" y="8"/>
                  </a:cubicBezTo>
                  <a:cubicBezTo>
                    <a:pt x="77" y="8"/>
                    <a:pt x="77" y="8"/>
                    <a:pt x="77" y="8"/>
                  </a:cubicBezTo>
                  <a:cubicBezTo>
                    <a:pt x="76" y="10"/>
                    <a:pt x="75" y="11"/>
                    <a:pt x="73" y="13"/>
                  </a:cubicBezTo>
                  <a:cubicBezTo>
                    <a:pt x="69" y="11"/>
                    <a:pt x="60" y="8"/>
                    <a:pt x="51" y="11"/>
                  </a:cubicBezTo>
                  <a:cubicBezTo>
                    <a:pt x="42" y="15"/>
                    <a:pt x="36" y="25"/>
                    <a:pt x="33" y="41"/>
                  </a:cubicBezTo>
                  <a:cubicBezTo>
                    <a:pt x="31" y="48"/>
                    <a:pt x="31" y="48"/>
                    <a:pt x="31" y="48"/>
                  </a:cubicBezTo>
                  <a:cubicBezTo>
                    <a:pt x="37" y="43"/>
                    <a:pt x="37" y="43"/>
                    <a:pt x="37" y="43"/>
                  </a:cubicBezTo>
                  <a:cubicBezTo>
                    <a:pt x="37" y="43"/>
                    <a:pt x="53" y="32"/>
                    <a:pt x="62" y="39"/>
                  </a:cubicBezTo>
                  <a:cubicBezTo>
                    <a:pt x="63" y="40"/>
                    <a:pt x="69" y="47"/>
                    <a:pt x="78" y="49"/>
                  </a:cubicBezTo>
                  <a:cubicBezTo>
                    <a:pt x="88" y="52"/>
                    <a:pt x="88" y="53"/>
                    <a:pt x="88" y="55"/>
                  </a:cubicBezTo>
                  <a:cubicBezTo>
                    <a:pt x="88" y="55"/>
                    <a:pt x="87" y="57"/>
                    <a:pt x="83" y="60"/>
                  </a:cubicBezTo>
                  <a:cubicBezTo>
                    <a:pt x="81" y="57"/>
                    <a:pt x="81" y="57"/>
                    <a:pt x="81" y="57"/>
                  </a:cubicBezTo>
                  <a:cubicBezTo>
                    <a:pt x="75" y="48"/>
                    <a:pt x="64" y="44"/>
                    <a:pt x="53" y="47"/>
                  </a:cubicBezTo>
                  <a:cubicBezTo>
                    <a:pt x="53" y="47"/>
                    <a:pt x="53" y="47"/>
                    <a:pt x="53" y="47"/>
                  </a:cubicBezTo>
                  <a:cubicBezTo>
                    <a:pt x="26" y="53"/>
                    <a:pt x="9" y="41"/>
                    <a:pt x="9" y="41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4" y="44"/>
                    <a:pt x="4" y="44"/>
                    <a:pt x="4" y="44"/>
                  </a:cubicBezTo>
                  <a:cubicBezTo>
                    <a:pt x="5" y="46"/>
                    <a:pt x="9" y="54"/>
                    <a:pt x="14" y="58"/>
                  </a:cubicBezTo>
                  <a:cubicBezTo>
                    <a:pt x="26" y="68"/>
                    <a:pt x="38" y="65"/>
                    <a:pt x="49" y="61"/>
                  </a:cubicBezTo>
                  <a:cubicBezTo>
                    <a:pt x="59" y="58"/>
                    <a:pt x="68" y="56"/>
                    <a:pt x="77" y="61"/>
                  </a:cubicBezTo>
                  <a:cubicBezTo>
                    <a:pt x="80" y="62"/>
                    <a:pt x="80" y="62"/>
                    <a:pt x="80" y="62"/>
                  </a:cubicBezTo>
                  <a:cubicBezTo>
                    <a:pt x="79" y="63"/>
                    <a:pt x="78" y="64"/>
                    <a:pt x="77" y="64"/>
                  </a:cubicBezTo>
                  <a:cubicBezTo>
                    <a:pt x="68" y="70"/>
                    <a:pt x="62" y="68"/>
                    <a:pt x="54" y="66"/>
                  </a:cubicBezTo>
                  <a:cubicBezTo>
                    <a:pt x="47" y="63"/>
                    <a:pt x="47" y="63"/>
                    <a:pt x="47" y="63"/>
                  </a:cubicBezTo>
                  <a:cubicBezTo>
                    <a:pt x="47" y="63"/>
                    <a:pt x="47" y="67"/>
                    <a:pt x="47" y="67"/>
                  </a:cubicBezTo>
                  <a:cubicBezTo>
                    <a:pt x="47" y="69"/>
                    <a:pt x="47" y="74"/>
                    <a:pt x="52" y="79"/>
                  </a:cubicBezTo>
                  <a:cubicBezTo>
                    <a:pt x="55" y="83"/>
                    <a:pt x="61" y="85"/>
                    <a:pt x="68" y="85"/>
                  </a:cubicBezTo>
                  <a:cubicBezTo>
                    <a:pt x="63" y="89"/>
                    <a:pt x="57" y="97"/>
                    <a:pt x="57" y="107"/>
                  </a:cubicBezTo>
                  <a:cubicBezTo>
                    <a:pt x="57" y="111"/>
                    <a:pt x="58" y="115"/>
                    <a:pt x="59" y="119"/>
                  </a:cubicBezTo>
                  <a:cubicBezTo>
                    <a:pt x="61" y="124"/>
                    <a:pt x="61" y="124"/>
                    <a:pt x="61" y="124"/>
                  </a:cubicBezTo>
                  <a:cubicBezTo>
                    <a:pt x="64" y="120"/>
                    <a:pt x="64" y="120"/>
                    <a:pt x="64" y="120"/>
                  </a:cubicBezTo>
                  <a:cubicBezTo>
                    <a:pt x="64" y="120"/>
                    <a:pt x="67" y="116"/>
                    <a:pt x="72" y="112"/>
                  </a:cubicBezTo>
                  <a:cubicBezTo>
                    <a:pt x="70" y="117"/>
                    <a:pt x="67" y="124"/>
                    <a:pt x="67" y="132"/>
                  </a:cubicBezTo>
                  <a:cubicBezTo>
                    <a:pt x="67" y="133"/>
                    <a:pt x="67" y="134"/>
                    <a:pt x="67" y="135"/>
                  </a:cubicBezTo>
                  <a:cubicBezTo>
                    <a:pt x="68" y="147"/>
                    <a:pt x="75" y="158"/>
                    <a:pt x="87" y="168"/>
                  </a:cubicBezTo>
                  <a:cubicBezTo>
                    <a:pt x="91" y="172"/>
                    <a:pt x="91" y="172"/>
                    <a:pt x="91" y="172"/>
                  </a:cubicBezTo>
                  <a:cubicBezTo>
                    <a:pt x="91" y="166"/>
                    <a:pt x="91" y="166"/>
                    <a:pt x="91" y="166"/>
                  </a:cubicBezTo>
                  <a:cubicBezTo>
                    <a:pt x="91" y="160"/>
                    <a:pt x="92" y="145"/>
                    <a:pt x="97" y="136"/>
                  </a:cubicBezTo>
                  <a:cubicBezTo>
                    <a:pt x="98" y="142"/>
                    <a:pt x="100" y="151"/>
                    <a:pt x="100" y="158"/>
                  </a:cubicBezTo>
                  <a:cubicBezTo>
                    <a:pt x="100" y="160"/>
                    <a:pt x="100" y="162"/>
                    <a:pt x="100" y="163"/>
                  </a:cubicBezTo>
                  <a:cubicBezTo>
                    <a:pt x="100" y="163"/>
                    <a:pt x="99" y="174"/>
                    <a:pt x="96" y="178"/>
                  </a:cubicBezTo>
                  <a:cubicBezTo>
                    <a:pt x="94" y="182"/>
                    <a:pt x="94" y="182"/>
                    <a:pt x="94" y="182"/>
                  </a:cubicBezTo>
                  <a:cubicBezTo>
                    <a:pt x="99" y="182"/>
                    <a:pt x="99" y="182"/>
                    <a:pt x="99" y="182"/>
                  </a:cubicBezTo>
                  <a:cubicBezTo>
                    <a:pt x="99" y="182"/>
                    <a:pt x="116" y="182"/>
                    <a:pt x="126" y="169"/>
                  </a:cubicBezTo>
                  <a:cubicBezTo>
                    <a:pt x="131" y="162"/>
                    <a:pt x="134" y="154"/>
                    <a:pt x="134" y="145"/>
                  </a:cubicBezTo>
                  <a:cubicBezTo>
                    <a:pt x="134" y="141"/>
                    <a:pt x="133" y="137"/>
                    <a:pt x="133" y="134"/>
                  </a:cubicBezTo>
                  <a:cubicBezTo>
                    <a:pt x="136" y="136"/>
                    <a:pt x="140" y="142"/>
                    <a:pt x="140" y="151"/>
                  </a:cubicBezTo>
                  <a:cubicBezTo>
                    <a:pt x="140" y="152"/>
                    <a:pt x="140" y="154"/>
                    <a:pt x="139" y="156"/>
                  </a:cubicBezTo>
                  <a:cubicBezTo>
                    <a:pt x="138" y="162"/>
                    <a:pt x="138" y="162"/>
                    <a:pt x="138" y="162"/>
                  </a:cubicBezTo>
                  <a:cubicBezTo>
                    <a:pt x="143" y="159"/>
                    <a:pt x="143" y="159"/>
                    <a:pt x="143" y="159"/>
                  </a:cubicBezTo>
                  <a:cubicBezTo>
                    <a:pt x="144" y="159"/>
                    <a:pt x="160" y="150"/>
                    <a:pt x="165" y="133"/>
                  </a:cubicBezTo>
                  <a:cubicBezTo>
                    <a:pt x="166" y="130"/>
                    <a:pt x="166" y="127"/>
                    <a:pt x="166" y="124"/>
                  </a:cubicBezTo>
                  <a:cubicBezTo>
                    <a:pt x="166" y="117"/>
                    <a:pt x="164" y="110"/>
                    <a:pt x="160" y="103"/>
                  </a:cubicBezTo>
                  <a:cubicBezTo>
                    <a:pt x="164" y="105"/>
                    <a:pt x="169" y="108"/>
                    <a:pt x="171" y="117"/>
                  </a:cubicBezTo>
                  <a:cubicBezTo>
                    <a:pt x="172" y="123"/>
                    <a:pt x="172" y="123"/>
                    <a:pt x="172" y="123"/>
                  </a:cubicBezTo>
                  <a:cubicBezTo>
                    <a:pt x="176" y="117"/>
                    <a:pt x="176" y="117"/>
                    <a:pt x="176" y="117"/>
                  </a:cubicBezTo>
                  <a:cubicBezTo>
                    <a:pt x="176" y="117"/>
                    <a:pt x="182" y="107"/>
                    <a:pt x="182" y="93"/>
                  </a:cubicBezTo>
                  <a:cubicBezTo>
                    <a:pt x="182" y="83"/>
                    <a:pt x="179" y="70"/>
                    <a:pt x="167" y="57"/>
                  </a:cubicBezTo>
                  <a:cubicBezTo>
                    <a:pt x="170" y="58"/>
                    <a:pt x="175" y="59"/>
                    <a:pt x="178" y="64"/>
                  </a:cubicBezTo>
                  <a:close/>
                  <a:moveTo>
                    <a:pt x="81" y="22"/>
                  </a:moveTo>
                  <a:cubicBezTo>
                    <a:pt x="82" y="24"/>
                    <a:pt x="84" y="26"/>
                    <a:pt x="86" y="26"/>
                  </a:cubicBezTo>
                  <a:cubicBezTo>
                    <a:pt x="89" y="26"/>
                    <a:pt x="91" y="24"/>
                    <a:pt x="91" y="21"/>
                  </a:cubicBezTo>
                  <a:cubicBezTo>
                    <a:pt x="92" y="21"/>
                    <a:pt x="94" y="21"/>
                    <a:pt x="94" y="21"/>
                  </a:cubicBezTo>
                  <a:cubicBezTo>
                    <a:pt x="94" y="22"/>
                    <a:pt x="94" y="22"/>
                    <a:pt x="94" y="23"/>
                  </a:cubicBezTo>
                  <a:cubicBezTo>
                    <a:pt x="91" y="30"/>
                    <a:pt x="86" y="29"/>
                    <a:pt x="85" y="29"/>
                  </a:cubicBezTo>
                  <a:cubicBezTo>
                    <a:pt x="81" y="28"/>
                    <a:pt x="79" y="25"/>
                    <a:pt x="78" y="22"/>
                  </a:cubicBezTo>
                  <a:cubicBezTo>
                    <a:pt x="79" y="22"/>
                    <a:pt x="80" y="22"/>
                    <a:pt x="81" y="22"/>
                  </a:cubicBezTo>
                  <a:close/>
                  <a:moveTo>
                    <a:pt x="48" y="56"/>
                  </a:moveTo>
                  <a:cubicBezTo>
                    <a:pt x="37" y="59"/>
                    <a:pt x="27" y="62"/>
                    <a:pt x="17" y="54"/>
                  </a:cubicBezTo>
                  <a:cubicBezTo>
                    <a:pt x="16" y="53"/>
                    <a:pt x="15" y="51"/>
                    <a:pt x="14" y="50"/>
                  </a:cubicBezTo>
                  <a:cubicBezTo>
                    <a:pt x="22" y="53"/>
                    <a:pt x="36" y="56"/>
                    <a:pt x="54" y="52"/>
                  </a:cubicBezTo>
                  <a:cubicBezTo>
                    <a:pt x="58" y="51"/>
                    <a:pt x="62" y="51"/>
                    <a:pt x="66" y="52"/>
                  </a:cubicBezTo>
                  <a:cubicBezTo>
                    <a:pt x="59" y="53"/>
                    <a:pt x="53" y="54"/>
                    <a:pt x="48" y="56"/>
                  </a:cubicBezTo>
                  <a:close/>
                </a:path>
              </a:pathLst>
            </a:custGeom>
            <a:solidFill>
              <a:srgbClr val="CCCC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sv-SE"/>
            </a:p>
          </p:txBody>
        </p:sp>
        <p:sp>
          <p:nvSpPr>
            <p:cNvPr id="1064" name="Freeform 40"/>
            <p:cNvSpPr>
              <a:spLocks/>
            </p:cNvSpPr>
            <p:nvPr userDrawn="1"/>
          </p:nvSpPr>
          <p:spPr bwMode="auto">
            <a:xfrm>
              <a:off x="4362" y="3904"/>
              <a:ext cx="95" cy="48"/>
            </a:xfrm>
            <a:custGeom>
              <a:avLst/>
              <a:gdLst/>
              <a:ahLst/>
              <a:cxnLst>
                <a:cxn ang="0">
                  <a:pos x="84" y="55"/>
                </a:cxn>
                <a:cxn ang="0">
                  <a:pos x="89" y="52"/>
                </a:cxn>
                <a:cxn ang="0">
                  <a:pos x="89" y="52"/>
                </a:cxn>
                <a:cxn ang="0">
                  <a:pos x="108" y="5"/>
                </a:cxn>
                <a:cxn ang="0">
                  <a:pos x="96" y="13"/>
                </a:cxn>
                <a:cxn ang="0">
                  <a:pos x="97" y="21"/>
                </a:cxn>
                <a:cxn ang="0">
                  <a:pos x="92" y="18"/>
                </a:cxn>
                <a:cxn ang="0">
                  <a:pos x="81" y="25"/>
                </a:cxn>
                <a:cxn ang="0">
                  <a:pos x="87" y="37"/>
                </a:cxn>
                <a:cxn ang="0">
                  <a:pos x="91" y="37"/>
                </a:cxn>
                <a:cxn ang="0">
                  <a:pos x="76" y="46"/>
                </a:cxn>
                <a:cxn ang="0">
                  <a:pos x="60" y="33"/>
                </a:cxn>
                <a:cxn ang="0">
                  <a:pos x="65" y="34"/>
                </a:cxn>
                <a:cxn ang="0">
                  <a:pos x="75" y="25"/>
                </a:cxn>
                <a:cxn ang="0">
                  <a:pos x="65" y="15"/>
                </a:cxn>
                <a:cxn ang="0">
                  <a:pos x="61" y="16"/>
                </a:cxn>
                <a:cxn ang="0">
                  <a:pos x="63" y="10"/>
                </a:cxn>
                <a:cxn ang="0">
                  <a:pos x="54" y="0"/>
                </a:cxn>
                <a:cxn ang="0">
                  <a:pos x="45" y="10"/>
                </a:cxn>
                <a:cxn ang="0">
                  <a:pos x="48" y="16"/>
                </a:cxn>
                <a:cxn ang="0">
                  <a:pos x="43" y="15"/>
                </a:cxn>
                <a:cxn ang="0">
                  <a:pos x="33" y="25"/>
                </a:cxn>
                <a:cxn ang="0">
                  <a:pos x="43" y="34"/>
                </a:cxn>
                <a:cxn ang="0">
                  <a:pos x="48" y="33"/>
                </a:cxn>
                <a:cxn ang="0">
                  <a:pos x="32" y="46"/>
                </a:cxn>
                <a:cxn ang="0">
                  <a:pos x="17" y="37"/>
                </a:cxn>
                <a:cxn ang="0">
                  <a:pos x="21" y="37"/>
                </a:cxn>
                <a:cxn ang="0">
                  <a:pos x="27" y="25"/>
                </a:cxn>
                <a:cxn ang="0">
                  <a:pos x="16" y="18"/>
                </a:cxn>
                <a:cxn ang="0">
                  <a:pos x="11" y="21"/>
                </a:cxn>
                <a:cxn ang="0">
                  <a:pos x="12" y="13"/>
                </a:cxn>
                <a:cxn ang="0">
                  <a:pos x="0" y="5"/>
                </a:cxn>
                <a:cxn ang="0">
                  <a:pos x="20" y="55"/>
                </a:cxn>
                <a:cxn ang="0">
                  <a:pos x="84" y="55"/>
                </a:cxn>
              </a:cxnLst>
              <a:rect l="0" t="0" r="r" b="b"/>
              <a:pathLst>
                <a:path w="108" h="55">
                  <a:moveTo>
                    <a:pt x="84" y="55"/>
                  </a:moveTo>
                  <a:cubicBezTo>
                    <a:pt x="85" y="55"/>
                    <a:pt x="88" y="53"/>
                    <a:pt x="89" y="52"/>
                  </a:cubicBezTo>
                  <a:cubicBezTo>
                    <a:pt x="89" y="52"/>
                    <a:pt x="89" y="52"/>
                    <a:pt x="89" y="52"/>
                  </a:cubicBezTo>
                  <a:cubicBezTo>
                    <a:pt x="108" y="5"/>
                    <a:pt x="108" y="5"/>
                    <a:pt x="108" y="5"/>
                  </a:cubicBezTo>
                  <a:cubicBezTo>
                    <a:pt x="103" y="4"/>
                    <a:pt x="97" y="8"/>
                    <a:pt x="96" y="13"/>
                  </a:cubicBezTo>
                  <a:cubicBezTo>
                    <a:pt x="95" y="16"/>
                    <a:pt x="96" y="19"/>
                    <a:pt x="97" y="21"/>
                  </a:cubicBezTo>
                  <a:cubicBezTo>
                    <a:pt x="96" y="20"/>
                    <a:pt x="94" y="19"/>
                    <a:pt x="92" y="18"/>
                  </a:cubicBezTo>
                  <a:cubicBezTo>
                    <a:pt x="87" y="17"/>
                    <a:pt x="82" y="20"/>
                    <a:pt x="81" y="25"/>
                  </a:cubicBezTo>
                  <a:cubicBezTo>
                    <a:pt x="80" y="31"/>
                    <a:pt x="82" y="35"/>
                    <a:pt x="87" y="37"/>
                  </a:cubicBezTo>
                  <a:cubicBezTo>
                    <a:pt x="89" y="37"/>
                    <a:pt x="89" y="37"/>
                    <a:pt x="91" y="37"/>
                  </a:cubicBezTo>
                  <a:cubicBezTo>
                    <a:pt x="88" y="43"/>
                    <a:pt x="83" y="46"/>
                    <a:pt x="76" y="46"/>
                  </a:cubicBezTo>
                  <a:cubicBezTo>
                    <a:pt x="69" y="46"/>
                    <a:pt x="63" y="38"/>
                    <a:pt x="60" y="33"/>
                  </a:cubicBezTo>
                  <a:cubicBezTo>
                    <a:pt x="60" y="33"/>
                    <a:pt x="63" y="34"/>
                    <a:pt x="65" y="34"/>
                  </a:cubicBezTo>
                  <a:cubicBezTo>
                    <a:pt x="71" y="34"/>
                    <a:pt x="75" y="30"/>
                    <a:pt x="75" y="25"/>
                  </a:cubicBezTo>
                  <a:cubicBezTo>
                    <a:pt x="75" y="19"/>
                    <a:pt x="71" y="15"/>
                    <a:pt x="65" y="15"/>
                  </a:cubicBezTo>
                  <a:cubicBezTo>
                    <a:pt x="64" y="15"/>
                    <a:pt x="62" y="16"/>
                    <a:pt x="61" y="16"/>
                  </a:cubicBezTo>
                  <a:cubicBezTo>
                    <a:pt x="62" y="15"/>
                    <a:pt x="63" y="12"/>
                    <a:pt x="63" y="10"/>
                  </a:cubicBezTo>
                  <a:cubicBezTo>
                    <a:pt x="63" y="4"/>
                    <a:pt x="59" y="0"/>
                    <a:pt x="54" y="0"/>
                  </a:cubicBezTo>
                  <a:cubicBezTo>
                    <a:pt x="49" y="0"/>
                    <a:pt x="45" y="4"/>
                    <a:pt x="45" y="10"/>
                  </a:cubicBezTo>
                  <a:cubicBezTo>
                    <a:pt x="45" y="12"/>
                    <a:pt x="46" y="15"/>
                    <a:pt x="48" y="16"/>
                  </a:cubicBezTo>
                  <a:cubicBezTo>
                    <a:pt x="46" y="16"/>
                    <a:pt x="45" y="15"/>
                    <a:pt x="43" y="15"/>
                  </a:cubicBezTo>
                  <a:cubicBezTo>
                    <a:pt x="38" y="15"/>
                    <a:pt x="33" y="19"/>
                    <a:pt x="33" y="25"/>
                  </a:cubicBezTo>
                  <a:cubicBezTo>
                    <a:pt x="33" y="30"/>
                    <a:pt x="38" y="34"/>
                    <a:pt x="43" y="34"/>
                  </a:cubicBezTo>
                  <a:cubicBezTo>
                    <a:pt x="45" y="34"/>
                    <a:pt x="47" y="34"/>
                    <a:pt x="48" y="33"/>
                  </a:cubicBezTo>
                  <a:cubicBezTo>
                    <a:pt x="45" y="38"/>
                    <a:pt x="39" y="46"/>
                    <a:pt x="32" y="46"/>
                  </a:cubicBezTo>
                  <a:cubicBezTo>
                    <a:pt x="25" y="46"/>
                    <a:pt x="20" y="43"/>
                    <a:pt x="17" y="37"/>
                  </a:cubicBezTo>
                  <a:cubicBezTo>
                    <a:pt x="19" y="37"/>
                    <a:pt x="19" y="37"/>
                    <a:pt x="21" y="37"/>
                  </a:cubicBezTo>
                  <a:cubicBezTo>
                    <a:pt x="26" y="35"/>
                    <a:pt x="28" y="31"/>
                    <a:pt x="27" y="25"/>
                  </a:cubicBezTo>
                  <a:cubicBezTo>
                    <a:pt x="26" y="20"/>
                    <a:pt x="21" y="17"/>
                    <a:pt x="16" y="18"/>
                  </a:cubicBezTo>
                  <a:cubicBezTo>
                    <a:pt x="14" y="19"/>
                    <a:pt x="12" y="20"/>
                    <a:pt x="11" y="21"/>
                  </a:cubicBezTo>
                  <a:cubicBezTo>
                    <a:pt x="13" y="19"/>
                    <a:pt x="13" y="16"/>
                    <a:pt x="12" y="13"/>
                  </a:cubicBezTo>
                  <a:cubicBezTo>
                    <a:pt x="11" y="8"/>
                    <a:pt x="5" y="4"/>
                    <a:pt x="0" y="5"/>
                  </a:cubicBezTo>
                  <a:cubicBezTo>
                    <a:pt x="20" y="55"/>
                    <a:pt x="20" y="55"/>
                    <a:pt x="20" y="55"/>
                  </a:cubicBezTo>
                  <a:cubicBezTo>
                    <a:pt x="84" y="55"/>
                    <a:pt x="84" y="55"/>
                    <a:pt x="84" y="55"/>
                  </a:cubicBezTo>
                  <a:close/>
                </a:path>
              </a:pathLst>
            </a:custGeom>
            <a:solidFill>
              <a:srgbClr val="CCA33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sv-SE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9pPr>
    </p:titleStyle>
    <p:bodyStyle>
      <a:lvl1pPr marL="273050" indent="-273050" algn="l" rtl="0" eaLnBrk="1" fontAlgn="base" hangingPunct="1">
        <a:spcBef>
          <a:spcPct val="20000"/>
        </a:spcBef>
        <a:spcAft>
          <a:spcPct val="0"/>
        </a:spcAft>
        <a:buClr>
          <a:srgbClr val="05143F"/>
        </a:buClr>
        <a:buFont typeface="Arial" pitchFamily="34" charset="0"/>
        <a:buChar char="•"/>
        <a:defRPr sz="2400" b="0">
          <a:solidFill>
            <a:schemeClr val="tx1"/>
          </a:solidFill>
          <a:latin typeface="+mn-lt"/>
          <a:ea typeface="+mn-ea"/>
          <a:cs typeface="+mn-cs"/>
        </a:defRPr>
      </a:lvl1pPr>
      <a:lvl2pPr marL="531813" indent="-258763" algn="l" rtl="0" eaLnBrk="1" fontAlgn="base" hangingPunct="1">
        <a:spcBef>
          <a:spcPct val="20000"/>
        </a:spcBef>
        <a:spcAft>
          <a:spcPct val="0"/>
        </a:spcAft>
        <a:buClr>
          <a:srgbClr val="05143F"/>
        </a:buClr>
        <a:buFont typeface="Arial" pitchFamily="34" charset="0"/>
        <a:buChar char="•"/>
        <a:defRPr sz="2400" b="0">
          <a:solidFill>
            <a:schemeClr val="tx1"/>
          </a:solidFill>
          <a:latin typeface="+mn-lt"/>
        </a:defRPr>
      </a:lvl2pPr>
      <a:lvl3pPr marL="804863" indent="-273050" algn="l" rtl="0" eaLnBrk="1" fontAlgn="base" hangingPunct="1">
        <a:spcBef>
          <a:spcPct val="20000"/>
        </a:spcBef>
        <a:spcAft>
          <a:spcPct val="0"/>
        </a:spcAft>
        <a:buClr>
          <a:srgbClr val="05143F"/>
        </a:buClr>
        <a:buFont typeface="Arial" pitchFamily="34" charset="0"/>
        <a:buChar char="•"/>
        <a:defRPr sz="2400" b="0">
          <a:solidFill>
            <a:schemeClr val="tx1"/>
          </a:solidFill>
          <a:latin typeface="+mn-lt"/>
        </a:defRPr>
      </a:lvl3pPr>
      <a:lvl4pPr marL="1077913" indent="-273050" algn="l" rtl="0" eaLnBrk="1" fontAlgn="base" hangingPunct="1">
        <a:spcBef>
          <a:spcPct val="20000"/>
        </a:spcBef>
        <a:spcAft>
          <a:spcPct val="0"/>
        </a:spcAft>
        <a:buClr>
          <a:srgbClr val="05143F"/>
        </a:buClr>
        <a:buFont typeface="Arial" pitchFamily="34" charset="0"/>
        <a:buChar char="•"/>
        <a:defRPr sz="2400" b="0">
          <a:solidFill>
            <a:schemeClr val="tx1"/>
          </a:solidFill>
          <a:latin typeface="+mn-lt"/>
        </a:defRPr>
      </a:lvl4pPr>
      <a:lvl5pPr marL="1350963" indent="-273050" algn="l" rtl="0" eaLnBrk="1" fontAlgn="base" hangingPunct="1">
        <a:spcBef>
          <a:spcPct val="20000"/>
        </a:spcBef>
        <a:spcAft>
          <a:spcPct val="0"/>
        </a:spcAft>
        <a:buClr>
          <a:srgbClr val="05143F"/>
        </a:buClr>
        <a:buFont typeface="Arial" pitchFamily="34" charset="0"/>
        <a:buChar char="•"/>
        <a:defRPr sz="2400" b="0" baseline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D40026"/>
        </a:buClr>
        <a:buFont typeface="Wingdings" pitchFamily="2" charset="2"/>
        <a:buChar char="§"/>
        <a:defRPr b="1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D40026"/>
        </a:buClr>
        <a:buFont typeface="Wingdings" pitchFamily="2" charset="2"/>
        <a:buChar char="§"/>
        <a:defRPr b="1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D40026"/>
        </a:buClr>
        <a:buFont typeface="Wingdings" pitchFamily="2" charset="2"/>
        <a:buChar char="§"/>
        <a:defRPr b="1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D40026"/>
        </a:buClr>
        <a:buFont typeface="Wingdings" pitchFamily="2" charset="2"/>
        <a:buChar char="§"/>
        <a:defRPr b="1">
          <a:solidFill>
            <a:schemeClr val="tx1"/>
          </a:solidFill>
          <a:latin typeface="+mn-lt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image" Target="../media/image17.png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slideLayout" Target="../slideLayouts/slideLayout6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5" Type="http://schemas.openxmlformats.org/officeDocument/2006/relationships/tags" Target="../tags/tag5.xml"/><Relationship Id="rId10" Type="http://schemas.openxmlformats.org/officeDocument/2006/relationships/tags" Target="../tags/tag10.xml"/><Relationship Id="rId4" Type="http://schemas.openxmlformats.org/officeDocument/2006/relationships/tags" Target="../tags/tag4.xml"/><Relationship Id="rId9" Type="http://schemas.openxmlformats.org/officeDocument/2006/relationships/tags" Target="../tags/tag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tags" Target="../tags/tag19.xml"/><Relationship Id="rId13" Type="http://schemas.openxmlformats.org/officeDocument/2006/relationships/tags" Target="../tags/tag24.xml"/><Relationship Id="rId3" Type="http://schemas.openxmlformats.org/officeDocument/2006/relationships/tags" Target="../tags/tag14.xml"/><Relationship Id="rId7" Type="http://schemas.openxmlformats.org/officeDocument/2006/relationships/tags" Target="../tags/tag18.xml"/><Relationship Id="rId12" Type="http://schemas.openxmlformats.org/officeDocument/2006/relationships/tags" Target="../tags/tag23.xml"/><Relationship Id="rId2" Type="http://schemas.openxmlformats.org/officeDocument/2006/relationships/tags" Target="../tags/tag13.xml"/><Relationship Id="rId16" Type="http://schemas.openxmlformats.org/officeDocument/2006/relationships/slideLayout" Target="../slideLayouts/slideLayout6.xml"/><Relationship Id="rId1" Type="http://schemas.openxmlformats.org/officeDocument/2006/relationships/tags" Target="../tags/tag12.xml"/><Relationship Id="rId6" Type="http://schemas.openxmlformats.org/officeDocument/2006/relationships/tags" Target="../tags/tag17.xml"/><Relationship Id="rId11" Type="http://schemas.openxmlformats.org/officeDocument/2006/relationships/tags" Target="../tags/tag22.xml"/><Relationship Id="rId5" Type="http://schemas.openxmlformats.org/officeDocument/2006/relationships/tags" Target="../tags/tag16.xml"/><Relationship Id="rId15" Type="http://schemas.openxmlformats.org/officeDocument/2006/relationships/tags" Target="../tags/tag26.xml"/><Relationship Id="rId10" Type="http://schemas.openxmlformats.org/officeDocument/2006/relationships/tags" Target="../tags/tag21.xml"/><Relationship Id="rId4" Type="http://schemas.openxmlformats.org/officeDocument/2006/relationships/tags" Target="../tags/tag15.xml"/><Relationship Id="rId9" Type="http://schemas.openxmlformats.org/officeDocument/2006/relationships/tags" Target="../tags/tag20.xml"/><Relationship Id="rId14" Type="http://schemas.openxmlformats.org/officeDocument/2006/relationships/tags" Target="../tags/tag2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9.w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alpha val="2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datum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r>
              <a:rPr lang="sv-SE" smtClean="0"/>
              <a:t>Your date here</a:t>
            </a:r>
            <a:endParaRPr lang="sv-SE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Info class Internal     Department/Name/Subject</a:t>
            </a:r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6D411-5D53-4735-B72B-2382BF56F23E}" type="slidenum">
              <a:rPr lang="sv-SE" smtClean="0"/>
              <a:pPr/>
              <a:t>1</a:t>
            </a:fld>
            <a:endParaRPr lang="sv-SE"/>
          </a:p>
        </p:txBody>
      </p:sp>
      <p:pic>
        <p:nvPicPr>
          <p:cNvPr id="2867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28625"/>
            <a:ext cx="9144000" cy="540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45120092"/>
      </p:ext>
    </p:extLst>
  </p:cSld>
  <p:clrMapOvr>
    <a:masterClrMapping/>
  </p:clrMapOvr>
  <p:transition advTm="20265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r>
              <a:rPr lang="sv-SE" smtClean="0"/>
              <a:t>Your date here</a:t>
            </a:r>
            <a:endParaRPr lang="sv-S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Info class Internal     Department/Name/Subject</a:t>
            </a:r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6D411-5D53-4735-B72B-2382BF56F23E}" type="slidenum">
              <a:rPr lang="sv-SE" smtClean="0"/>
              <a:pPr/>
              <a:t>10</a:t>
            </a:fld>
            <a:endParaRPr lang="sv-SE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925" y="0"/>
            <a:ext cx="86741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8433753"/>
      </p:ext>
    </p:extLst>
  </p:cSld>
  <p:clrMapOvr>
    <a:masterClrMapping/>
  </p:clrMapOvr>
  <p:transition advTm="5913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r>
              <a:rPr lang="sv-SE" smtClean="0"/>
              <a:t>Your date here</a:t>
            </a:r>
            <a:endParaRPr lang="sv-S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Info class Internal     Department/Name/Subject</a:t>
            </a:r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6D411-5D53-4735-B72B-2382BF56F23E}" type="slidenum">
              <a:rPr lang="sv-SE" smtClean="0"/>
              <a:pPr/>
              <a:t>11</a:t>
            </a:fld>
            <a:endParaRPr lang="sv-SE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925" y="0"/>
            <a:ext cx="86741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8845022"/>
      </p:ext>
    </p:extLst>
  </p:cSld>
  <p:clrMapOvr>
    <a:masterClrMapping/>
  </p:clrMapOvr>
  <p:transition advTm="6068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r>
              <a:rPr lang="sv-SE" smtClean="0"/>
              <a:t>Your date here</a:t>
            </a:r>
            <a:endParaRPr lang="sv-S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Info class Internal     Department/Name/Subject</a:t>
            </a:r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6D411-5D53-4735-B72B-2382BF56F23E}" type="slidenum">
              <a:rPr lang="sv-SE" smtClean="0"/>
              <a:pPr/>
              <a:t>12</a:t>
            </a:fld>
            <a:endParaRPr lang="sv-SE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925" y="0"/>
            <a:ext cx="86741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1942134"/>
      </p:ext>
    </p:extLst>
  </p:cSld>
  <p:clrMapOvr>
    <a:masterClrMapping/>
  </p:clrMapOvr>
  <p:transition advTm="8471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r>
              <a:rPr lang="sv-SE" smtClean="0"/>
              <a:t>Your date here</a:t>
            </a:r>
            <a:endParaRPr lang="sv-S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Info class Internal     Department/Name/Subject</a:t>
            </a:r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6D411-5D53-4735-B72B-2382BF56F23E}" type="slidenum">
              <a:rPr lang="sv-SE" smtClean="0"/>
              <a:pPr/>
              <a:t>13</a:t>
            </a:fld>
            <a:endParaRPr lang="sv-SE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925" y="0"/>
            <a:ext cx="86741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1478886"/>
      </p:ext>
    </p:extLst>
  </p:cSld>
  <p:clrMapOvr>
    <a:masterClrMapping/>
  </p:clrMapOvr>
  <p:transition advTm="7035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r>
              <a:rPr lang="sv-SE" smtClean="0"/>
              <a:t>Your date here</a:t>
            </a:r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Info class Internal     Department/Name/Subject</a:t>
            </a:r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6D411-5D53-4735-B72B-2382BF56F23E}" type="slidenum">
              <a:rPr lang="sv-SE" smtClean="0"/>
              <a:pPr/>
              <a:t>14</a:t>
            </a:fld>
            <a:endParaRPr lang="sv-SE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925" y="0"/>
            <a:ext cx="86741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1378655"/>
      </p:ext>
    </p:extLst>
  </p:cSld>
  <p:clrMapOvr>
    <a:masterClrMapping/>
  </p:clrMapOvr>
  <p:transition advTm="7675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r>
              <a:rPr lang="sv-SE" smtClean="0"/>
              <a:t>Your date here</a:t>
            </a:r>
            <a:endParaRPr lang="sv-S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Info class Internal     Department/Name/Subject</a:t>
            </a:r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6D411-5D53-4735-B72B-2382BF56F23E}" type="slidenum">
              <a:rPr lang="sv-SE" smtClean="0"/>
              <a:pPr/>
              <a:t>15</a:t>
            </a:fld>
            <a:endParaRPr lang="sv-SE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925" y="0"/>
            <a:ext cx="86741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674148"/>
      </p:ext>
    </p:extLst>
  </p:cSld>
  <p:clrMapOvr>
    <a:masterClrMapping/>
  </p:clrMapOvr>
  <p:transition advTm="8331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r>
              <a:rPr lang="sv-SE" smtClean="0"/>
              <a:t>Your date here</a:t>
            </a:r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Info class Internal     Department/Name/Subject</a:t>
            </a:r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6D411-5D53-4735-B72B-2382BF56F23E}" type="slidenum">
              <a:rPr lang="sv-SE" smtClean="0"/>
              <a:pPr/>
              <a:t>16</a:t>
            </a:fld>
            <a:endParaRPr lang="sv-SE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925" y="0"/>
            <a:ext cx="86741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8427492"/>
      </p:ext>
    </p:extLst>
  </p:cSld>
  <p:clrMapOvr>
    <a:masterClrMapping/>
  </p:clrMapOvr>
  <p:transition advTm="8721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Scania </a:t>
            </a:r>
            <a:r>
              <a:rPr lang="cs-CZ" smtClean="0"/>
              <a:t>K</a:t>
            </a:r>
            <a:r>
              <a:rPr lang="sv-SE" smtClean="0"/>
              <a:t>onfigur</a:t>
            </a:r>
            <a:r>
              <a:rPr lang="cs-CZ" smtClean="0"/>
              <a:t>á</a:t>
            </a:r>
            <a:r>
              <a:rPr lang="sv-SE" smtClean="0"/>
              <a:t>tor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Více než </a:t>
            </a:r>
            <a:r>
              <a:rPr lang="en-US" dirty="0" smtClean="0"/>
              <a:t>100</a:t>
            </a:r>
            <a:r>
              <a:rPr lang="en-US" dirty="0"/>
              <a:t> 000 </a:t>
            </a:r>
            <a:r>
              <a:rPr lang="cs-CZ" dirty="0" smtClean="0"/>
              <a:t>hladin obrázků</a:t>
            </a:r>
            <a:endParaRPr lang="en-GB" dirty="0"/>
          </a:p>
          <a:p>
            <a:r>
              <a:rPr lang="cs-CZ" dirty="0" smtClean="0"/>
              <a:t>Více než</a:t>
            </a:r>
            <a:r>
              <a:rPr lang="en-US" dirty="0" smtClean="0"/>
              <a:t> </a:t>
            </a:r>
            <a:r>
              <a:rPr lang="en-US" dirty="0"/>
              <a:t>140 </a:t>
            </a:r>
            <a:r>
              <a:rPr lang="cs-CZ" dirty="0" smtClean="0"/>
              <a:t>barev</a:t>
            </a:r>
            <a:r>
              <a:rPr lang="en-US" dirty="0" smtClean="0"/>
              <a:t> </a:t>
            </a:r>
          </a:p>
          <a:p>
            <a:r>
              <a:rPr lang="cs-CZ" dirty="0" smtClean="0"/>
              <a:t>Pomáhá prodejci v prodejním procesu</a:t>
            </a:r>
          </a:p>
          <a:p>
            <a:r>
              <a:rPr lang="cs-CZ" dirty="0" smtClean="0"/>
              <a:t>Pomocí chytrých otázek vytvoří specifikaci</a:t>
            </a:r>
            <a:br>
              <a:rPr lang="cs-CZ" dirty="0" smtClean="0"/>
            </a:br>
            <a:r>
              <a:rPr lang="cs-CZ" dirty="0" smtClean="0"/>
              <a:t>šitou na míru pro danou aplikaci</a:t>
            </a:r>
            <a:endParaRPr lang="en-GB" dirty="0"/>
          </a:p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r>
              <a:rPr lang="sv-SE" smtClean="0"/>
              <a:t>Your date here</a:t>
            </a:r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Info class Internal     Department/Name/Subject</a:t>
            </a:r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6D411-5D53-4735-B72B-2382BF56F23E}" type="slidenum">
              <a:rPr lang="sv-SE" smtClean="0"/>
              <a:pPr/>
              <a:t>17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76766534"/>
      </p:ext>
    </p:extLst>
  </p:cSld>
  <p:clrMapOvr>
    <a:masterClrMapping/>
  </p:clrMapOvr>
  <p:transition advTm="7971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67544" y="476672"/>
            <a:ext cx="5184254" cy="648866"/>
          </a:xfrm>
        </p:spPr>
        <p:txBody>
          <a:bodyPr/>
          <a:lstStyle/>
          <a:p>
            <a:r>
              <a:rPr lang="sv-SE" smtClean="0"/>
              <a:t>Scania </a:t>
            </a:r>
            <a:r>
              <a:rPr lang="cs-CZ" smtClean="0"/>
              <a:t>K</a:t>
            </a:r>
            <a:r>
              <a:rPr lang="sv-SE" smtClean="0"/>
              <a:t>onfigur</a:t>
            </a:r>
            <a:r>
              <a:rPr lang="cs-CZ" smtClean="0"/>
              <a:t>á</a:t>
            </a:r>
            <a:r>
              <a:rPr lang="sv-SE" smtClean="0"/>
              <a:t>tor </a:t>
            </a:r>
            <a:endParaRPr lang="sv-S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r>
              <a:rPr lang="sv-SE" dirty="0" smtClean="0"/>
              <a:t>Your date </a:t>
            </a:r>
            <a:r>
              <a:rPr lang="sv-SE" dirty="0" err="1" smtClean="0"/>
              <a:t>here</a:t>
            </a:r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Info class Internal     Department/Name/Subject</a:t>
            </a:r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6D411-5D53-4735-B72B-2382BF56F23E}" type="slidenum">
              <a:rPr lang="sv-SE" smtClean="0"/>
              <a:pPr/>
              <a:t>18</a:t>
            </a:fld>
            <a:endParaRPr lang="sv-SE"/>
          </a:p>
        </p:txBody>
      </p:sp>
      <p:sp>
        <p:nvSpPr>
          <p:cNvPr id="11" name="Rectangle 10"/>
          <p:cNvSpPr/>
          <p:nvPr>
            <p:custDataLst>
              <p:tags r:id="rId1"/>
            </p:custDataLst>
          </p:nvPr>
        </p:nvSpPr>
        <p:spPr>
          <a:xfrm>
            <a:off x="1183434" y="1592795"/>
            <a:ext cx="7276998" cy="4164106"/>
          </a:xfrm>
          <a:prstGeom prst="rect">
            <a:avLst/>
          </a:prstGeom>
          <a:solidFill>
            <a:schemeClr val="accent4">
              <a:lumMod val="10000"/>
              <a:lumOff val="9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2560320"/>
            <a:endParaRPr lang="en-US" sz="700" dirty="0">
              <a:solidFill>
                <a:srgbClr val="000080"/>
              </a:solidFill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539552" y="2564904"/>
            <a:ext cx="411837" cy="924030"/>
            <a:chOff x="83774" y="1475963"/>
            <a:chExt cx="265326" cy="656470"/>
          </a:xfrm>
        </p:grpSpPr>
        <p:sp>
          <p:nvSpPr>
            <p:cNvPr id="16" name="Oval 15"/>
            <p:cNvSpPr/>
            <p:nvPr/>
          </p:nvSpPr>
          <p:spPr>
            <a:xfrm>
              <a:off x="138340" y="1475963"/>
              <a:ext cx="150438" cy="146871"/>
            </a:xfrm>
            <a:prstGeom prst="ellipse">
              <a:avLst/>
            </a:prstGeom>
            <a:ln w="9525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sz="1600" dirty="0" err="1">
                <a:solidFill>
                  <a:srgbClr val="000080"/>
                </a:solidFill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141978" y="1631989"/>
              <a:ext cx="150592" cy="500444"/>
            </a:xfrm>
            <a:prstGeom prst="rect">
              <a:avLst/>
            </a:prstGeom>
            <a:ln w="9525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wrap="none" rtlCol="0" anchor="ctr"/>
            <a:lstStyle/>
            <a:p>
              <a:pPr algn="ctr"/>
              <a:endParaRPr lang="sv-SE" sz="800" dirty="0" err="1">
                <a:solidFill>
                  <a:srgbClr val="000080"/>
                </a:solidFill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303381" y="1631989"/>
              <a:ext cx="45719" cy="218971"/>
            </a:xfrm>
            <a:prstGeom prst="rect">
              <a:avLst/>
            </a:prstGeom>
            <a:ln w="9525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sz="1600" dirty="0" err="1">
                <a:solidFill>
                  <a:srgbClr val="000080"/>
                </a:solidFill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83774" y="1631989"/>
              <a:ext cx="45719" cy="218971"/>
            </a:xfrm>
            <a:prstGeom prst="rect">
              <a:avLst/>
            </a:prstGeom>
            <a:ln w="9525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sz="1600" dirty="0" err="1">
                <a:solidFill>
                  <a:srgbClr val="000080"/>
                </a:solidFill>
              </a:endParaRPr>
            </a:p>
          </p:txBody>
        </p:sp>
      </p:grpSp>
      <p:sp>
        <p:nvSpPr>
          <p:cNvPr id="26" name="Rectangle 6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5552310" y="2708920"/>
            <a:ext cx="891898" cy="693408"/>
          </a:xfrm>
          <a:prstGeom prst="rect">
            <a:avLst/>
          </a:prstGeom>
          <a:solidFill>
            <a:srgbClr val="B6B6B6"/>
          </a:solidFill>
          <a:ln w="9525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25714" tIns="25714" rIns="25714" bIns="25714" numCol="1" anchor="ctr" anchorCtr="0" compatLnSpc="1">
            <a:prstTxWarp prst="textNoShape">
              <a:avLst/>
            </a:prstTxWarp>
            <a:noAutofit/>
          </a:bodyPr>
          <a:lstStyle>
            <a:lvl1pPr marL="0" lvl="0" indent="0" defTabSz="913526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7607" lvl="1" indent="-195987" defTabSz="913526" eaLnBrk="1" hangingPunct="1">
              <a:buClr>
                <a:schemeClr val="tx1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66481" lvl="2" indent="-267255" defTabSz="913526" eaLnBrk="1" hangingPunct="1">
              <a:buClr>
                <a:schemeClr val="tx1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26835" lvl="3" indent="-158733" defTabSz="913526" eaLnBrk="1" hangingPunct="1">
              <a:buClr>
                <a:schemeClr val="tx1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65029" lvl="4" indent="-132818" defTabSz="913526" eaLnBrk="1" hangingPunct="1">
              <a:buClr>
                <a:schemeClr val="tx1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algn="ctr" defTabSz="326220" fontAlgn="auto">
              <a:spcBef>
                <a:spcPts val="0"/>
              </a:spcBef>
              <a:spcAft>
                <a:spcPts val="0"/>
              </a:spcAft>
              <a:buClr>
                <a:srgbClr val="000080"/>
              </a:buClr>
            </a:pPr>
            <a:r>
              <a:rPr lang="cs-CZ" sz="1000" kern="0" smtClean="0">
                <a:solidFill>
                  <a:srgbClr val="000080"/>
                </a:solidFill>
              </a:rPr>
              <a:t>Chytré</a:t>
            </a:r>
            <a:br>
              <a:rPr lang="cs-CZ" sz="1000" kern="0" smtClean="0">
                <a:solidFill>
                  <a:srgbClr val="000080"/>
                </a:solidFill>
              </a:rPr>
            </a:br>
            <a:r>
              <a:rPr lang="cs-CZ" sz="1000" kern="0" smtClean="0">
                <a:solidFill>
                  <a:srgbClr val="000080"/>
                </a:solidFill>
              </a:rPr>
              <a:t>otázky</a:t>
            </a:r>
            <a:endParaRPr lang="en-US" sz="1000" kern="0" dirty="0">
              <a:solidFill>
                <a:srgbClr val="000080"/>
              </a:solidFill>
            </a:endParaRPr>
          </a:p>
        </p:txBody>
      </p:sp>
      <p:sp>
        <p:nvSpPr>
          <p:cNvPr id="29" name="Rectangle 6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283968" y="2708920"/>
            <a:ext cx="920369" cy="693408"/>
          </a:xfrm>
          <a:prstGeom prst="rect">
            <a:avLst/>
          </a:prstGeom>
          <a:solidFill>
            <a:srgbClr val="B6B6B6"/>
          </a:solidFill>
          <a:ln w="9525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25714" tIns="25714" rIns="25714" bIns="25714" numCol="1" anchor="ctr" anchorCtr="0" compatLnSpc="1">
            <a:prstTxWarp prst="textNoShape">
              <a:avLst/>
            </a:prstTxWarp>
            <a:noAutofit/>
          </a:bodyPr>
          <a:lstStyle>
            <a:lvl1pPr marL="0" lvl="0" indent="0" defTabSz="913526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7607" lvl="1" indent="-195987" defTabSz="913526" eaLnBrk="1" hangingPunct="1">
              <a:buClr>
                <a:schemeClr val="tx1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66481" lvl="2" indent="-267255" defTabSz="913526" eaLnBrk="1" hangingPunct="1">
              <a:buClr>
                <a:schemeClr val="tx1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26835" lvl="3" indent="-158733" defTabSz="913526" eaLnBrk="1" hangingPunct="1">
              <a:buClr>
                <a:schemeClr val="tx1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65029" lvl="4" indent="-132818" defTabSz="913526" eaLnBrk="1" hangingPunct="1">
              <a:buClr>
                <a:schemeClr val="tx1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algn="ctr" defTabSz="326220" fontAlgn="auto">
              <a:spcBef>
                <a:spcPts val="0"/>
              </a:spcBef>
              <a:spcAft>
                <a:spcPts val="0"/>
              </a:spcAft>
              <a:buClr>
                <a:srgbClr val="000080"/>
              </a:buClr>
            </a:pPr>
            <a:r>
              <a:rPr lang="cs-CZ" sz="900" kern="0" smtClean="0">
                <a:solidFill>
                  <a:srgbClr val="000080"/>
                </a:solidFill>
              </a:rPr>
              <a:t>Prozkoumej</a:t>
            </a:r>
            <a:endParaRPr lang="en-US" sz="900" kern="0" dirty="0" smtClean="0">
              <a:solidFill>
                <a:srgbClr val="000080"/>
              </a:solidFill>
            </a:endParaRPr>
          </a:p>
          <a:p>
            <a:pPr algn="ctr" defTabSz="326220" fontAlgn="auto">
              <a:spcBef>
                <a:spcPts val="0"/>
              </a:spcBef>
              <a:spcAft>
                <a:spcPts val="0"/>
              </a:spcAft>
              <a:buClr>
                <a:srgbClr val="000080"/>
              </a:buClr>
            </a:pPr>
            <a:r>
              <a:rPr lang="cs-CZ" sz="900" kern="0" smtClean="0">
                <a:solidFill>
                  <a:srgbClr val="000080"/>
                </a:solidFill>
              </a:rPr>
              <a:t>S pomocníkem</a:t>
            </a:r>
            <a:endParaRPr lang="en-US" sz="900" kern="0" dirty="0" smtClean="0">
              <a:solidFill>
                <a:srgbClr val="000080"/>
              </a:solidFill>
            </a:endParaRPr>
          </a:p>
          <a:p>
            <a:pPr algn="ctr" defTabSz="326220" fontAlgn="auto">
              <a:spcBef>
                <a:spcPts val="0"/>
              </a:spcBef>
              <a:spcAft>
                <a:spcPts val="0"/>
              </a:spcAft>
              <a:buClr>
                <a:srgbClr val="000080"/>
              </a:buClr>
            </a:pPr>
            <a:r>
              <a:rPr lang="en-US" sz="900" kern="0" smtClean="0">
                <a:solidFill>
                  <a:srgbClr val="000080"/>
                </a:solidFill>
              </a:rPr>
              <a:t>O</a:t>
            </a:r>
            <a:r>
              <a:rPr lang="cs-CZ" sz="900" kern="0" smtClean="0">
                <a:solidFill>
                  <a:srgbClr val="000080"/>
                </a:solidFill>
              </a:rPr>
              <a:t>tevřít garáž</a:t>
            </a:r>
            <a:endParaRPr lang="en-US" sz="900" kern="0" dirty="0">
              <a:solidFill>
                <a:srgbClr val="000080"/>
              </a:solidFill>
            </a:endParaRPr>
          </a:p>
        </p:txBody>
      </p:sp>
      <p:sp>
        <p:nvSpPr>
          <p:cNvPr id="74" name="Rectangle 6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6804248" y="2708920"/>
            <a:ext cx="891451" cy="693408"/>
          </a:xfrm>
          <a:prstGeom prst="rect">
            <a:avLst/>
          </a:prstGeom>
          <a:solidFill>
            <a:srgbClr val="B6B6B6"/>
          </a:solidFill>
          <a:ln w="9525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25714" tIns="25714" rIns="25714" bIns="25714" numCol="1" anchor="ctr" anchorCtr="0" compatLnSpc="1">
            <a:prstTxWarp prst="textNoShape">
              <a:avLst/>
            </a:prstTxWarp>
            <a:noAutofit/>
          </a:bodyPr>
          <a:lstStyle>
            <a:lvl1pPr marL="0" lvl="0" indent="0" defTabSz="913526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7607" lvl="1" indent="-195987" defTabSz="913526" eaLnBrk="1" hangingPunct="1">
              <a:buClr>
                <a:schemeClr val="tx1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66481" lvl="2" indent="-267255" defTabSz="913526" eaLnBrk="1" hangingPunct="1">
              <a:buClr>
                <a:schemeClr val="tx1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26835" lvl="3" indent="-158733" defTabSz="913526" eaLnBrk="1" hangingPunct="1">
              <a:buClr>
                <a:schemeClr val="tx1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65029" lvl="4" indent="-132818" defTabSz="913526" eaLnBrk="1" hangingPunct="1">
              <a:buClr>
                <a:schemeClr val="tx1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algn="ctr" defTabSz="326220" fontAlgn="auto">
              <a:spcBef>
                <a:spcPts val="0"/>
              </a:spcBef>
              <a:spcAft>
                <a:spcPts val="0"/>
              </a:spcAft>
              <a:buClr>
                <a:srgbClr val="000080"/>
              </a:buClr>
            </a:pPr>
            <a:r>
              <a:rPr lang="cs-CZ" sz="1000" kern="0" smtClean="0">
                <a:solidFill>
                  <a:srgbClr val="000080"/>
                </a:solidFill>
              </a:rPr>
              <a:t>K</a:t>
            </a:r>
            <a:r>
              <a:rPr lang="en-US" sz="1000" kern="0" smtClean="0">
                <a:solidFill>
                  <a:srgbClr val="000080"/>
                </a:solidFill>
              </a:rPr>
              <a:t>onfigur</a:t>
            </a:r>
            <a:r>
              <a:rPr lang="cs-CZ" sz="1000" kern="0" smtClean="0">
                <a:solidFill>
                  <a:srgbClr val="000080"/>
                </a:solidFill>
              </a:rPr>
              <a:t>ace</a:t>
            </a:r>
            <a:r>
              <a:rPr lang="en-US" sz="1000" kern="0" smtClean="0">
                <a:solidFill>
                  <a:srgbClr val="000080"/>
                </a:solidFill>
              </a:rPr>
              <a:t> v</a:t>
            </a:r>
            <a:r>
              <a:rPr lang="cs-CZ" sz="1000" kern="0" smtClean="0">
                <a:solidFill>
                  <a:srgbClr val="000080"/>
                </a:solidFill>
              </a:rPr>
              <a:t>ozidla</a:t>
            </a:r>
            <a:endParaRPr lang="en-US" sz="1000" kern="0" dirty="0">
              <a:solidFill>
                <a:srgbClr val="000080"/>
              </a:solidFill>
            </a:endParaRPr>
          </a:p>
        </p:txBody>
      </p:sp>
      <p:sp>
        <p:nvSpPr>
          <p:cNvPr id="32" name="Rectangle 6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1762179" y="2708920"/>
            <a:ext cx="920369" cy="693408"/>
          </a:xfrm>
          <a:prstGeom prst="rect">
            <a:avLst/>
          </a:prstGeom>
          <a:solidFill>
            <a:srgbClr val="B6B6B6"/>
          </a:solidFill>
          <a:ln w="9525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25714" tIns="25714" rIns="25714" bIns="25714" numCol="1" anchor="ctr" anchorCtr="0" compatLnSpc="1">
            <a:prstTxWarp prst="textNoShape">
              <a:avLst/>
            </a:prstTxWarp>
            <a:noAutofit/>
          </a:bodyPr>
          <a:lstStyle>
            <a:lvl1pPr marL="0" lvl="0" indent="0" defTabSz="913526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7607" lvl="1" indent="-195987" defTabSz="913526" eaLnBrk="1" hangingPunct="1">
              <a:buClr>
                <a:schemeClr val="tx1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66481" lvl="2" indent="-267255" defTabSz="913526" eaLnBrk="1" hangingPunct="1">
              <a:buClr>
                <a:schemeClr val="tx1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26835" lvl="3" indent="-158733" defTabSz="913526" eaLnBrk="1" hangingPunct="1">
              <a:buClr>
                <a:schemeClr val="tx1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65029" lvl="4" indent="-132818" defTabSz="913526" eaLnBrk="1" hangingPunct="1">
              <a:buClr>
                <a:schemeClr val="tx1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algn="ctr" defTabSz="326220" fontAlgn="auto">
              <a:spcBef>
                <a:spcPts val="0"/>
              </a:spcBef>
              <a:spcAft>
                <a:spcPts val="0"/>
              </a:spcAft>
              <a:buClr>
                <a:srgbClr val="000080"/>
              </a:buClr>
            </a:pPr>
            <a:r>
              <a:rPr lang="cs-CZ" sz="1000" kern="0" smtClean="0">
                <a:solidFill>
                  <a:srgbClr val="000080"/>
                </a:solidFill>
              </a:rPr>
              <a:t>Lokální</a:t>
            </a:r>
            <a:br>
              <a:rPr lang="cs-CZ" sz="1000" kern="0" smtClean="0">
                <a:solidFill>
                  <a:srgbClr val="000080"/>
                </a:solidFill>
              </a:rPr>
            </a:br>
            <a:r>
              <a:rPr lang="en-US" sz="1000" kern="0" smtClean="0">
                <a:solidFill>
                  <a:srgbClr val="000080"/>
                </a:solidFill>
              </a:rPr>
              <a:t>web</a:t>
            </a:r>
            <a:r>
              <a:rPr lang="cs-CZ" sz="1000" kern="0" smtClean="0">
                <a:solidFill>
                  <a:srgbClr val="000080"/>
                </a:solidFill>
              </a:rPr>
              <a:t>ové</a:t>
            </a:r>
            <a:br>
              <a:rPr lang="cs-CZ" sz="1000" kern="0" smtClean="0">
                <a:solidFill>
                  <a:srgbClr val="000080"/>
                </a:solidFill>
              </a:rPr>
            </a:br>
            <a:r>
              <a:rPr lang="cs-CZ" sz="1000" kern="0" smtClean="0">
                <a:solidFill>
                  <a:srgbClr val="000080"/>
                </a:solidFill>
              </a:rPr>
              <a:t>stránky</a:t>
            </a:r>
            <a:endParaRPr lang="en-US" sz="1000" kern="0" dirty="0">
              <a:solidFill>
                <a:srgbClr val="000080"/>
              </a:solidFill>
            </a:endParaRPr>
          </a:p>
        </p:txBody>
      </p:sp>
      <p:sp>
        <p:nvSpPr>
          <p:cNvPr id="33" name="Rectangle 6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3003559" y="2708920"/>
            <a:ext cx="920369" cy="693408"/>
          </a:xfrm>
          <a:prstGeom prst="rect">
            <a:avLst/>
          </a:prstGeom>
          <a:solidFill>
            <a:srgbClr val="B6B6B6"/>
          </a:solidFill>
          <a:ln w="9525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25714" tIns="25714" rIns="25714" bIns="25714" numCol="1" anchor="ctr" anchorCtr="0" compatLnSpc="1">
            <a:prstTxWarp prst="textNoShape">
              <a:avLst/>
            </a:prstTxWarp>
            <a:noAutofit/>
          </a:bodyPr>
          <a:lstStyle>
            <a:lvl1pPr marL="0" lvl="0" indent="0" defTabSz="913526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7607" lvl="1" indent="-195987" defTabSz="913526" eaLnBrk="1" hangingPunct="1">
              <a:buClr>
                <a:schemeClr val="tx1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66481" lvl="2" indent="-267255" defTabSz="913526" eaLnBrk="1" hangingPunct="1">
              <a:buClr>
                <a:schemeClr val="tx1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26835" lvl="3" indent="-158733" defTabSz="913526" eaLnBrk="1" hangingPunct="1">
              <a:buClr>
                <a:schemeClr val="tx1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65029" lvl="4" indent="-132818" defTabSz="913526" eaLnBrk="1" hangingPunct="1">
              <a:buClr>
                <a:schemeClr val="tx1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algn="ctr" defTabSz="326220" fontAlgn="auto">
              <a:spcBef>
                <a:spcPts val="0"/>
              </a:spcBef>
              <a:spcAft>
                <a:spcPts val="0"/>
              </a:spcAft>
              <a:buClr>
                <a:srgbClr val="000080"/>
              </a:buClr>
            </a:pPr>
            <a:r>
              <a:rPr lang="en-US" sz="1000" kern="0" smtClean="0">
                <a:solidFill>
                  <a:srgbClr val="000080"/>
                </a:solidFill>
              </a:rPr>
              <a:t>Scania </a:t>
            </a:r>
            <a:r>
              <a:rPr lang="cs-CZ" sz="1000" kern="0" smtClean="0">
                <a:solidFill>
                  <a:srgbClr val="000080"/>
                </a:solidFill>
              </a:rPr>
              <a:t>K</a:t>
            </a:r>
            <a:r>
              <a:rPr lang="en-US" sz="1000" kern="0" smtClean="0">
                <a:solidFill>
                  <a:srgbClr val="000080"/>
                </a:solidFill>
              </a:rPr>
              <a:t>onfigur</a:t>
            </a:r>
            <a:r>
              <a:rPr lang="cs-CZ" sz="1000" kern="0" smtClean="0">
                <a:solidFill>
                  <a:srgbClr val="000080"/>
                </a:solidFill>
              </a:rPr>
              <a:t>á</a:t>
            </a:r>
            <a:r>
              <a:rPr lang="en-US" sz="1000" kern="0" smtClean="0">
                <a:solidFill>
                  <a:srgbClr val="000080"/>
                </a:solidFill>
              </a:rPr>
              <a:t>tor </a:t>
            </a:r>
            <a:r>
              <a:rPr lang="cs-CZ" sz="1000" kern="0" smtClean="0">
                <a:solidFill>
                  <a:srgbClr val="000080"/>
                </a:solidFill>
              </a:rPr>
              <a:t>úvodní stránka</a:t>
            </a:r>
            <a:endParaRPr lang="en-US" sz="1000" kern="0" dirty="0">
              <a:solidFill>
                <a:srgbClr val="000080"/>
              </a:solidFill>
            </a:endParaRPr>
          </a:p>
        </p:txBody>
      </p:sp>
      <p:sp>
        <p:nvSpPr>
          <p:cNvPr id="37" name="Rectangle 6"/>
          <p:cNvSpPr txBox="1">
            <a:spLocks/>
          </p:cNvSpPr>
          <p:nvPr>
            <p:custDataLst>
              <p:tags r:id="rId7"/>
            </p:custDataLst>
          </p:nvPr>
        </p:nvSpPr>
        <p:spPr>
          <a:xfrm>
            <a:off x="6804248" y="3792878"/>
            <a:ext cx="891451" cy="693408"/>
          </a:xfrm>
          <a:prstGeom prst="rect">
            <a:avLst/>
          </a:prstGeom>
          <a:solidFill>
            <a:srgbClr val="B6B6B6"/>
          </a:solidFill>
          <a:ln w="9525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25714" tIns="25714" rIns="25714" bIns="25714" numCol="1" anchor="ctr" anchorCtr="0" compatLnSpc="1">
            <a:prstTxWarp prst="textNoShape">
              <a:avLst/>
            </a:prstTxWarp>
            <a:noAutofit/>
          </a:bodyPr>
          <a:lstStyle>
            <a:lvl1pPr marL="0" lvl="0" indent="0" defTabSz="913526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7607" lvl="1" indent="-195987" defTabSz="913526" eaLnBrk="1" hangingPunct="1">
              <a:buClr>
                <a:schemeClr val="tx1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66481" lvl="2" indent="-267255" defTabSz="913526" eaLnBrk="1" hangingPunct="1">
              <a:buClr>
                <a:schemeClr val="tx1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26835" lvl="3" indent="-158733" defTabSz="913526" eaLnBrk="1" hangingPunct="1">
              <a:buClr>
                <a:schemeClr val="tx1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65029" lvl="4" indent="-132818" defTabSz="913526" eaLnBrk="1" hangingPunct="1">
              <a:buClr>
                <a:schemeClr val="tx1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algn="ctr" defTabSz="326220" fontAlgn="auto">
              <a:spcBef>
                <a:spcPts val="0"/>
              </a:spcBef>
              <a:spcAft>
                <a:spcPts val="0"/>
              </a:spcAft>
              <a:buClr>
                <a:srgbClr val="000080"/>
              </a:buClr>
            </a:pPr>
            <a:r>
              <a:rPr lang="cs-CZ" sz="1000" kern="0" smtClean="0">
                <a:solidFill>
                  <a:srgbClr val="000080"/>
                </a:solidFill>
              </a:rPr>
              <a:t>Žádost </a:t>
            </a:r>
            <a:br>
              <a:rPr lang="cs-CZ" sz="1000" kern="0" smtClean="0">
                <a:solidFill>
                  <a:srgbClr val="000080"/>
                </a:solidFill>
              </a:rPr>
            </a:br>
            <a:r>
              <a:rPr lang="cs-CZ" sz="1000" kern="0" smtClean="0">
                <a:solidFill>
                  <a:srgbClr val="000080"/>
                </a:solidFill>
              </a:rPr>
              <a:t>o nabídku</a:t>
            </a:r>
            <a:endParaRPr lang="en-US" sz="1000" kern="0" dirty="0">
              <a:solidFill>
                <a:srgbClr val="000080"/>
              </a:solidFill>
            </a:endParaRPr>
          </a:p>
        </p:txBody>
      </p:sp>
      <p:sp>
        <p:nvSpPr>
          <p:cNvPr id="38" name="Rectangle 6"/>
          <p:cNvSpPr txBox="1">
            <a:spLocks/>
          </p:cNvSpPr>
          <p:nvPr>
            <p:custDataLst>
              <p:tags r:id="rId8"/>
            </p:custDataLst>
          </p:nvPr>
        </p:nvSpPr>
        <p:spPr>
          <a:xfrm>
            <a:off x="5552757" y="3793464"/>
            <a:ext cx="891451" cy="693408"/>
          </a:xfrm>
          <a:prstGeom prst="rect">
            <a:avLst/>
          </a:prstGeom>
          <a:solidFill>
            <a:srgbClr val="B6B6B6"/>
          </a:solidFill>
          <a:ln w="9525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25714" tIns="25714" rIns="25714" bIns="25714" numCol="1" anchor="ctr" anchorCtr="0" compatLnSpc="1">
            <a:prstTxWarp prst="textNoShape">
              <a:avLst/>
            </a:prstTxWarp>
            <a:noAutofit/>
          </a:bodyPr>
          <a:lstStyle>
            <a:lvl1pPr marL="0" lvl="0" indent="0" defTabSz="913526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7607" lvl="1" indent="-195987" defTabSz="913526" eaLnBrk="1" hangingPunct="1">
              <a:buClr>
                <a:schemeClr val="tx1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66481" lvl="2" indent="-267255" defTabSz="913526" eaLnBrk="1" hangingPunct="1">
              <a:buClr>
                <a:schemeClr val="tx1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26835" lvl="3" indent="-158733" defTabSz="913526" eaLnBrk="1" hangingPunct="1">
              <a:buClr>
                <a:schemeClr val="tx1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65029" lvl="4" indent="-132818" defTabSz="913526" eaLnBrk="1" hangingPunct="1">
              <a:buClr>
                <a:schemeClr val="tx1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algn="ctr" defTabSz="326220" fontAlgn="auto">
              <a:spcBef>
                <a:spcPts val="0"/>
              </a:spcBef>
              <a:spcAft>
                <a:spcPts val="0"/>
              </a:spcAft>
              <a:buClr>
                <a:srgbClr val="000080"/>
              </a:buClr>
            </a:pPr>
            <a:r>
              <a:rPr lang="cs-CZ" sz="1000" kern="0" smtClean="0">
                <a:solidFill>
                  <a:srgbClr val="000080"/>
                </a:solidFill>
              </a:rPr>
              <a:t>Registrace uživatele</a:t>
            </a:r>
            <a:endParaRPr lang="en-US" sz="1000" kern="0" dirty="0">
              <a:solidFill>
                <a:srgbClr val="000080"/>
              </a:solidFill>
            </a:endParaRPr>
          </a:p>
        </p:txBody>
      </p:sp>
      <p:sp>
        <p:nvSpPr>
          <p:cNvPr id="40" name="Rectangle 6"/>
          <p:cNvSpPr txBox="1">
            <a:spLocks/>
          </p:cNvSpPr>
          <p:nvPr>
            <p:custDataLst>
              <p:tags r:id="rId9"/>
            </p:custDataLst>
          </p:nvPr>
        </p:nvSpPr>
        <p:spPr>
          <a:xfrm>
            <a:off x="4297185" y="3799926"/>
            <a:ext cx="891451" cy="693408"/>
          </a:xfrm>
          <a:prstGeom prst="rect">
            <a:avLst/>
          </a:prstGeom>
          <a:solidFill>
            <a:srgbClr val="B6B6B6"/>
          </a:solidFill>
          <a:ln w="9525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25714" tIns="25714" rIns="25714" bIns="25714" numCol="1" anchor="ctr" anchorCtr="0" compatLnSpc="1">
            <a:prstTxWarp prst="textNoShape">
              <a:avLst/>
            </a:prstTxWarp>
            <a:noAutofit/>
          </a:bodyPr>
          <a:lstStyle>
            <a:lvl1pPr marL="0" lvl="0" indent="0" defTabSz="913526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7607" lvl="1" indent="-195987" defTabSz="913526" eaLnBrk="1" hangingPunct="1">
              <a:buClr>
                <a:schemeClr val="tx1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66481" lvl="2" indent="-267255" defTabSz="913526" eaLnBrk="1" hangingPunct="1">
              <a:buClr>
                <a:schemeClr val="tx1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26835" lvl="3" indent="-158733" defTabSz="913526" eaLnBrk="1" hangingPunct="1">
              <a:buClr>
                <a:schemeClr val="tx1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65029" lvl="4" indent="-132818" defTabSz="913526" eaLnBrk="1" hangingPunct="1">
              <a:buClr>
                <a:schemeClr val="tx1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algn="ctr" defTabSz="326220" fontAlgn="auto">
              <a:spcBef>
                <a:spcPts val="0"/>
              </a:spcBef>
              <a:spcAft>
                <a:spcPts val="0"/>
              </a:spcAft>
              <a:buClr>
                <a:srgbClr val="000080"/>
              </a:buClr>
            </a:pPr>
            <a:r>
              <a:rPr lang="cs-CZ" sz="1000" kern="0" smtClean="0">
                <a:solidFill>
                  <a:srgbClr val="000080"/>
                </a:solidFill>
              </a:rPr>
              <a:t>Uložení specifikace</a:t>
            </a:r>
            <a:endParaRPr lang="en-US" sz="1000" kern="0" dirty="0">
              <a:solidFill>
                <a:srgbClr val="000080"/>
              </a:solidFill>
            </a:endParaRPr>
          </a:p>
        </p:txBody>
      </p:sp>
      <p:sp>
        <p:nvSpPr>
          <p:cNvPr id="44" name="Rectangle 6"/>
          <p:cNvSpPr txBox="1">
            <a:spLocks/>
          </p:cNvSpPr>
          <p:nvPr>
            <p:custDataLst>
              <p:tags r:id="rId10"/>
            </p:custDataLst>
          </p:nvPr>
        </p:nvSpPr>
        <p:spPr>
          <a:xfrm>
            <a:off x="3026821" y="3790178"/>
            <a:ext cx="909103" cy="693408"/>
          </a:xfrm>
          <a:prstGeom prst="rect">
            <a:avLst/>
          </a:prstGeom>
          <a:solidFill>
            <a:srgbClr val="B6B6B6"/>
          </a:solidFill>
          <a:ln w="9525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25714" tIns="25714" rIns="25714" bIns="25714" numCol="1" anchor="ctr" anchorCtr="0" compatLnSpc="1">
            <a:prstTxWarp prst="textNoShape">
              <a:avLst/>
            </a:prstTxWarp>
            <a:noAutofit/>
          </a:bodyPr>
          <a:lstStyle>
            <a:lvl1pPr marL="0" lvl="0" indent="0" defTabSz="913526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7607" lvl="1" indent="-195987" defTabSz="913526" eaLnBrk="1" hangingPunct="1">
              <a:buClr>
                <a:schemeClr val="tx1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66481" lvl="2" indent="-267255" defTabSz="913526" eaLnBrk="1" hangingPunct="1">
              <a:buClr>
                <a:schemeClr val="tx1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26835" lvl="3" indent="-158733" defTabSz="913526" eaLnBrk="1" hangingPunct="1">
              <a:buClr>
                <a:schemeClr val="tx1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65029" lvl="4" indent="-132818" defTabSz="913526" eaLnBrk="1" hangingPunct="1">
              <a:buClr>
                <a:schemeClr val="tx1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algn="ctr" defTabSz="326220" fontAlgn="auto">
              <a:spcBef>
                <a:spcPts val="0"/>
              </a:spcBef>
              <a:spcAft>
                <a:spcPts val="0"/>
              </a:spcAft>
              <a:buClr>
                <a:srgbClr val="000080"/>
              </a:buClr>
            </a:pPr>
            <a:r>
              <a:rPr lang="cs-CZ" sz="1000" kern="0" smtClean="0">
                <a:solidFill>
                  <a:srgbClr val="000080"/>
                </a:solidFill>
              </a:rPr>
              <a:t>Detaily zákazníka</a:t>
            </a:r>
            <a:endParaRPr lang="en-US" sz="1000" kern="0" dirty="0">
              <a:solidFill>
                <a:srgbClr val="000080"/>
              </a:solidFill>
            </a:endParaRPr>
          </a:p>
        </p:txBody>
      </p:sp>
      <p:sp>
        <p:nvSpPr>
          <p:cNvPr id="46" name="Rectangle 6"/>
          <p:cNvSpPr txBox="1">
            <a:spLocks/>
          </p:cNvSpPr>
          <p:nvPr>
            <p:custDataLst>
              <p:tags r:id="rId11"/>
            </p:custDataLst>
          </p:nvPr>
        </p:nvSpPr>
        <p:spPr>
          <a:xfrm>
            <a:off x="1757678" y="3792878"/>
            <a:ext cx="909103" cy="693408"/>
          </a:xfrm>
          <a:prstGeom prst="rect">
            <a:avLst/>
          </a:prstGeom>
          <a:solidFill>
            <a:srgbClr val="B6B6B6"/>
          </a:solidFill>
          <a:ln w="9525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25714" tIns="25714" rIns="25714" bIns="25714" numCol="1" anchor="ctr" anchorCtr="0" compatLnSpc="1">
            <a:prstTxWarp prst="textNoShape">
              <a:avLst/>
            </a:prstTxWarp>
            <a:noAutofit/>
          </a:bodyPr>
          <a:lstStyle>
            <a:lvl1pPr marL="0" lvl="0" indent="0" defTabSz="913526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7607" lvl="1" indent="-195987" defTabSz="913526" eaLnBrk="1" hangingPunct="1">
              <a:buClr>
                <a:schemeClr val="tx1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66481" lvl="2" indent="-267255" defTabSz="913526" eaLnBrk="1" hangingPunct="1">
              <a:buClr>
                <a:schemeClr val="tx1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26835" lvl="3" indent="-158733" defTabSz="913526" eaLnBrk="1" hangingPunct="1">
              <a:buClr>
                <a:schemeClr val="tx1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65029" lvl="4" indent="-132818" defTabSz="913526" eaLnBrk="1" hangingPunct="1">
              <a:buClr>
                <a:schemeClr val="tx1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algn="ctr" defTabSz="326220" fontAlgn="auto">
              <a:spcBef>
                <a:spcPts val="0"/>
              </a:spcBef>
              <a:spcAft>
                <a:spcPts val="0"/>
              </a:spcAft>
              <a:buClr>
                <a:srgbClr val="000080"/>
              </a:buClr>
            </a:pPr>
            <a:r>
              <a:rPr lang="cs-CZ" sz="1000" kern="0" smtClean="0">
                <a:solidFill>
                  <a:srgbClr val="000080"/>
                </a:solidFill>
              </a:rPr>
              <a:t>Odeslat žádost o nabídku</a:t>
            </a:r>
            <a:endParaRPr lang="en-US" sz="1000" kern="0" dirty="0">
              <a:solidFill>
                <a:srgbClr val="00008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23528" y="2287905"/>
            <a:ext cx="8640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smtClean="0"/>
              <a:t>Zákazník</a:t>
            </a:r>
            <a:endParaRPr lang="en-GB" sz="1200" dirty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1115616" y="3068960"/>
            <a:ext cx="504056" cy="0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2718552" y="3068960"/>
            <a:ext cx="197264" cy="0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3995936" y="3068960"/>
            <a:ext cx="197264" cy="0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5292080" y="3068960"/>
            <a:ext cx="197264" cy="0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>
            <a:off x="6516216" y="3068960"/>
            <a:ext cx="197264" cy="0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>
            <a:off x="1115616" y="4149080"/>
            <a:ext cx="504056" cy="0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>
            <a:off x="2718552" y="4149080"/>
            <a:ext cx="197264" cy="0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>
            <a:off x="3995936" y="4149080"/>
            <a:ext cx="197264" cy="0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>
            <a:off x="5292080" y="4149080"/>
            <a:ext cx="197264" cy="0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>
            <a:off x="6516216" y="4149080"/>
            <a:ext cx="197264" cy="0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 rot="16200000">
            <a:off x="7137664" y="3599641"/>
            <a:ext cx="197264" cy="0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24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453058" y="3883847"/>
            <a:ext cx="590550" cy="581025"/>
          </a:xfrm>
          <a:prstGeom prst="rect">
            <a:avLst/>
          </a:prstGeom>
        </p:spPr>
      </p:pic>
      <p:sp>
        <p:nvSpPr>
          <p:cNvPr id="49" name="TextBox 48"/>
          <p:cNvSpPr txBox="1"/>
          <p:nvPr/>
        </p:nvSpPr>
        <p:spPr>
          <a:xfrm>
            <a:off x="323528" y="4376137"/>
            <a:ext cx="8640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200" dirty="0" smtClean="0"/>
              <a:t>Dealer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2872764469"/>
      </p:ext>
    </p:extLst>
  </p:cSld>
  <p:clrMapOvr>
    <a:masterClrMapping/>
  </p:clrMapOvr>
  <p:transition advTm="13791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Žádost o nabídku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r>
              <a:rPr lang="sv-SE" smtClean="0"/>
              <a:t>Your date here</a:t>
            </a:r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Info class Internal     Department/Name/Subject</a:t>
            </a:r>
            <a:endParaRPr lang="sv-S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6D411-5D53-4735-B72B-2382BF56F23E}" type="slidenum">
              <a:rPr lang="sv-SE" smtClean="0"/>
              <a:pPr/>
              <a:t>19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76774600"/>
      </p:ext>
    </p:extLst>
  </p:cSld>
  <p:clrMapOvr>
    <a:masterClrMapping/>
  </p:clrMapOvr>
  <p:transition advTm="5538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alpha val="2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datum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r>
              <a:rPr lang="sv-SE" smtClean="0"/>
              <a:t>Your date here</a:t>
            </a:r>
            <a:endParaRPr lang="sv-SE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Info class Internal     Department/Name/Subject</a:t>
            </a:r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6D411-5D53-4735-B72B-2382BF56F23E}" type="slidenum">
              <a:rPr lang="sv-SE" smtClean="0"/>
              <a:pPr/>
              <a:t>2</a:t>
            </a:fld>
            <a:endParaRPr lang="sv-SE"/>
          </a:p>
        </p:txBody>
      </p:sp>
      <p:pic>
        <p:nvPicPr>
          <p:cNvPr id="4301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266700"/>
            <a:ext cx="9144000" cy="5744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45120092"/>
      </p:ext>
    </p:extLst>
  </p:cSld>
  <p:clrMapOvr>
    <a:masterClrMapping/>
  </p:clrMapOvr>
  <p:transition advTm="20265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827584" y="476672"/>
            <a:ext cx="6840438" cy="648866"/>
          </a:xfrm>
        </p:spPr>
        <p:txBody>
          <a:bodyPr/>
          <a:lstStyle/>
          <a:p>
            <a:r>
              <a:rPr lang="cs-CZ" smtClean="0"/>
              <a:t>Žádost o nabídku</a:t>
            </a:r>
            <a:r>
              <a:rPr lang="sv-SE" smtClean="0"/>
              <a:t> - proces</a:t>
            </a:r>
            <a:endParaRPr lang="sv-S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r>
              <a:rPr lang="sv-SE" dirty="0" smtClean="0"/>
              <a:t>Your date </a:t>
            </a:r>
            <a:r>
              <a:rPr lang="sv-SE" dirty="0" err="1" smtClean="0"/>
              <a:t>here</a:t>
            </a:r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Info class Internal     Department/Name/Subject</a:t>
            </a:r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6D411-5D53-4735-B72B-2382BF56F23E}" type="slidenum">
              <a:rPr lang="sv-SE" smtClean="0"/>
              <a:pPr/>
              <a:t>20</a:t>
            </a:fld>
            <a:endParaRPr lang="sv-SE"/>
          </a:p>
        </p:txBody>
      </p:sp>
      <p:sp>
        <p:nvSpPr>
          <p:cNvPr id="11" name="Rectangle 10"/>
          <p:cNvSpPr/>
          <p:nvPr>
            <p:custDataLst>
              <p:tags r:id="rId1"/>
            </p:custDataLst>
          </p:nvPr>
        </p:nvSpPr>
        <p:spPr>
          <a:xfrm>
            <a:off x="1399458" y="1484784"/>
            <a:ext cx="6772942" cy="4164106"/>
          </a:xfrm>
          <a:prstGeom prst="rect">
            <a:avLst/>
          </a:prstGeom>
          <a:solidFill>
            <a:schemeClr val="accent4">
              <a:lumMod val="10000"/>
              <a:lumOff val="9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2560320"/>
            <a:endParaRPr lang="en-US" sz="700" dirty="0">
              <a:solidFill>
                <a:srgbClr val="000080"/>
              </a:solidFill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755576" y="2337287"/>
            <a:ext cx="3168351" cy="924030"/>
            <a:chOff x="24075" y="1475963"/>
            <a:chExt cx="2041208" cy="656470"/>
          </a:xfrm>
        </p:grpSpPr>
        <p:cxnSp>
          <p:nvCxnSpPr>
            <p:cNvPr id="15" name="Elbow Connector 13"/>
            <p:cNvCxnSpPr/>
            <p:nvPr>
              <p:custDataLst>
                <p:tags r:id="rId15"/>
              </p:custDataLst>
            </p:nvPr>
          </p:nvCxnSpPr>
          <p:spPr>
            <a:xfrm>
              <a:off x="386634" y="1743178"/>
              <a:ext cx="1678649" cy="0"/>
            </a:xfrm>
            <a:prstGeom prst="straightConnector1">
              <a:avLst/>
            </a:prstGeom>
            <a:noFill/>
            <a:ln w="12700" cap="flat" cmpd="sng" algn="ctr">
              <a:solidFill>
                <a:srgbClr val="808080"/>
              </a:solidFill>
              <a:prstDash val="solid"/>
              <a:tailEnd type="triangle"/>
            </a:ln>
            <a:effectLst/>
          </p:spPr>
        </p:cxnSp>
        <p:sp>
          <p:nvSpPr>
            <p:cNvPr id="16" name="Oval 15"/>
            <p:cNvSpPr/>
            <p:nvPr/>
          </p:nvSpPr>
          <p:spPr>
            <a:xfrm>
              <a:off x="78641" y="1475963"/>
              <a:ext cx="150438" cy="146871"/>
            </a:xfrm>
            <a:prstGeom prst="ellipse">
              <a:avLst/>
            </a:prstGeom>
            <a:ln w="9525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sz="1600" dirty="0" err="1">
                <a:solidFill>
                  <a:srgbClr val="000080"/>
                </a:solidFill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82278" y="1631989"/>
              <a:ext cx="150592" cy="500444"/>
            </a:xfrm>
            <a:prstGeom prst="rect">
              <a:avLst/>
            </a:prstGeom>
            <a:ln w="9525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wrap="none" rtlCol="0" anchor="ctr"/>
            <a:lstStyle/>
            <a:p>
              <a:pPr algn="ctr"/>
              <a:endParaRPr lang="sv-SE" sz="800" dirty="0" err="1">
                <a:solidFill>
                  <a:srgbClr val="000080"/>
                </a:solidFill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243682" y="1631989"/>
              <a:ext cx="45719" cy="218971"/>
            </a:xfrm>
            <a:prstGeom prst="rect">
              <a:avLst/>
            </a:prstGeom>
            <a:ln w="9525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sz="1600" dirty="0" err="1">
                <a:solidFill>
                  <a:srgbClr val="000080"/>
                </a:solidFill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24075" y="1631989"/>
              <a:ext cx="45719" cy="218971"/>
            </a:xfrm>
            <a:prstGeom prst="rect">
              <a:avLst/>
            </a:prstGeom>
            <a:ln w="9525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sz="1600" dirty="0" err="1">
                <a:solidFill>
                  <a:srgbClr val="000080"/>
                </a:solidFill>
              </a:endParaRPr>
            </a:p>
          </p:txBody>
        </p:sp>
      </p:grpSp>
      <p:sp>
        <p:nvSpPr>
          <p:cNvPr id="26" name="Rectangle 6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5192270" y="2366709"/>
            <a:ext cx="891898" cy="693408"/>
          </a:xfrm>
          <a:prstGeom prst="rect">
            <a:avLst/>
          </a:prstGeom>
          <a:solidFill>
            <a:srgbClr val="B6B6B6"/>
          </a:solidFill>
          <a:ln w="9525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25714" tIns="25714" rIns="25714" bIns="25714" numCol="1" anchor="ctr" anchorCtr="0" compatLnSpc="1">
            <a:prstTxWarp prst="textNoShape">
              <a:avLst/>
            </a:prstTxWarp>
            <a:noAutofit/>
          </a:bodyPr>
          <a:lstStyle>
            <a:lvl1pPr marL="0" lvl="0" indent="0" defTabSz="913526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7607" lvl="1" indent="-195987" defTabSz="913526" eaLnBrk="1" hangingPunct="1">
              <a:buClr>
                <a:schemeClr val="tx1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66481" lvl="2" indent="-267255" defTabSz="913526" eaLnBrk="1" hangingPunct="1">
              <a:buClr>
                <a:schemeClr val="tx1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26835" lvl="3" indent="-158733" defTabSz="913526" eaLnBrk="1" hangingPunct="1">
              <a:buClr>
                <a:schemeClr val="tx1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65029" lvl="4" indent="-132818" defTabSz="913526" eaLnBrk="1" hangingPunct="1">
              <a:buClr>
                <a:schemeClr val="tx1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algn="ctr" defTabSz="326220" fontAlgn="auto">
              <a:spcBef>
                <a:spcPts val="0"/>
              </a:spcBef>
              <a:spcAft>
                <a:spcPts val="0"/>
              </a:spcAft>
              <a:buClr>
                <a:srgbClr val="000080"/>
              </a:buClr>
            </a:pPr>
            <a:r>
              <a:rPr lang="cs-CZ" sz="1000" kern="0" smtClean="0">
                <a:solidFill>
                  <a:srgbClr val="000080"/>
                </a:solidFill>
              </a:rPr>
              <a:t>Přidělí žádost prodejci</a:t>
            </a:r>
            <a:endParaRPr lang="en-US" sz="1000" kern="0" dirty="0">
              <a:solidFill>
                <a:srgbClr val="000080"/>
              </a:solidFill>
            </a:endParaRPr>
          </a:p>
        </p:txBody>
      </p:sp>
      <p:sp>
        <p:nvSpPr>
          <p:cNvPr id="29" name="Rectangle 6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3939662" y="2366709"/>
            <a:ext cx="920369" cy="693408"/>
          </a:xfrm>
          <a:prstGeom prst="rect">
            <a:avLst/>
          </a:prstGeom>
          <a:solidFill>
            <a:srgbClr val="B6B6B6"/>
          </a:solidFill>
          <a:ln w="9525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25714" tIns="25714" rIns="25714" bIns="25714" numCol="1" anchor="ctr" anchorCtr="0" compatLnSpc="1">
            <a:prstTxWarp prst="textNoShape">
              <a:avLst/>
            </a:prstTxWarp>
            <a:noAutofit/>
          </a:bodyPr>
          <a:lstStyle>
            <a:lvl1pPr marL="0" lvl="0" indent="0" defTabSz="913526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7607" lvl="1" indent="-195987" defTabSz="913526" eaLnBrk="1" hangingPunct="1">
              <a:buClr>
                <a:schemeClr val="tx1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66481" lvl="2" indent="-267255" defTabSz="913526" eaLnBrk="1" hangingPunct="1">
              <a:buClr>
                <a:schemeClr val="tx1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26835" lvl="3" indent="-158733" defTabSz="913526" eaLnBrk="1" hangingPunct="1">
              <a:buClr>
                <a:schemeClr val="tx1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65029" lvl="4" indent="-132818" defTabSz="913526" eaLnBrk="1" hangingPunct="1">
              <a:buClr>
                <a:schemeClr val="tx1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algn="ctr" defTabSz="326220" fontAlgn="auto">
              <a:spcBef>
                <a:spcPts val="0"/>
              </a:spcBef>
              <a:spcAft>
                <a:spcPts val="0"/>
              </a:spcAft>
              <a:buClr>
                <a:srgbClr val="000080"/>
              </a:buClr>
            </a:pPr>
            <a:r>
              <a:rPr lang="cs-CZ" sz="1000" kern="0" smtClean="0">
                <a:solidFill>
                  <a:srgbClr val="000080"/>
                </a:solidFill>
              </a:rPr>
              <a:t>Obdrží </a:t>
            </a:r>
            <a:br>
              <a:rPr lang="cs-CZ" sz="1000" kern="0" smtClean="0">
                <a:solidFill>
                  <a:srgbClr val="000080"/>
                </a:solidFill>
              </a:rPr>
            </a:br>
            <a:r>
              <a:rPr lang="cs-CZ" sz="1000" kern="0" smtClean="0">
                <a:solidFill>
                  <a:srgbClr val="000080"/>
                </a:solidFill>
              </a:rPr>
              <a:t>žádost</a:t>
            </a:r>
            <a:endParaRPr lang="en-US" sz="1000" kern="0" dirty="0">
              <a:solidFill>
                <a:srgbClr val="000080"/>
              </a:solidFill>
            </a:endParaRPr>
          </a:p>
        </p:txBody>
      </p:sp>
      <p:cxnSp>
        <p:nvCxnSpPr>
          <p:cNvPr id="31" name="Straight Arrow Connector 30"/>
          <p:cNvCxnSpPr/>
          <p:nvPr/>
        </p:nvCxnSpPr>
        <p:spPr>
          <a:xfrm>
            <a:off x="4896945" y="2711014"/>
            <a:ext cx="251119" cy="2399"/>
          </a:xfrm>
          <a:prstGeom prst="straightConnector1">
            <a:avLst/>
          </a:prstGeom>
          <a:noFill/>
          <a:ln w="12700" cap="flat" cmpd="sng" algn="ctr">
            <a:solidFill>
              <a:srgbClr val="808080"/>
            </a:solidFill>
            <a:prstDash val="solid"/>
            <a:tailEnd type="triangle"/>
          </a:ln>
          <a:effectLst/>
        </p:spPr>
      </p:cxnSp>
      <p:sp>
        <p:nvSpPr>
          <p:cNvPr id="42" name="Rectangle 6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2038122" y="3557982"/>
            <a:ext cx="922364" cy="675723"/>
          </a:xfrm>
          <a:prstGeom prst="rect">
            <a:avLst/>
          </a:prstGeom>
          <a:solidFill>
            <a:srgbClr val="B6B6B6"/>
          </a:solidFill>
          <a:ln w="9525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25714" tIns="25714" rIns="25714" bIns="25714" numCol="1" anchor="ctr" anchorCtr="0" compatLnSpc="1">
            <a:prstTxWarp prst="textNoShape">
              <a:avLst/>
            </a:prstTxWarp>
            <a:noAutofit/>
          </a:bodyPr>
          <a:lstStyle>
            <a:lvl1pPr marL="0" lvl="0" indent="0" defTabSz="913526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7607" lvl="1" indent="-195987" defTabSz="913526" eaLnBrk="1" hangingPunct="1">
              <a:buClr>
                <a:schemeClr val="tx1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66481" lvl="2" indent="-267255" defTabSz="913526" eaLnBrk="1" hangingPunct="1">
              <a:buClr>
                <a:schemeClr val="tx1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26835" lvl="3" indent="-158733" defTabSz="913526" eaLnBrk="1" hangingPunct="1">
              <a:buClr>
                <a:schemeClr val="tx1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65029" lvl="4" indent="-132818" defTabSz="913526" eaLnBrk="1" hangingPunct="1">
              <a:buClr>
                <a:schemeClr val="tx1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algn="ctr" defTabSz="326220" fontAlgn="auto">
              <a:spcBef>
                <a:spcPts val="0"/>
              </a:spcBef>
              <a:spcAft>
                <a:spcPts val="0"/>
              </a:spcAft>
              <a:buClr>
                <a:srgbClr val="000080"/>
              </a:buClr>
            </a:pPr>
            <a:r>
              <a:rPr lang="cs-CZ" sz="1000" kern="0" smtClean="0">
                <a:solidFill>
                  <a:srgbClr val="000080"/>
                </a:solidFill>
              </a:rPr>
              <a:t>Potvrzení</a:t>
            </a:r>
            <a:br>
              <a:rPr lang="cs-CZ" sz="1000" kern="0" smtClean="0">
                <a:solidFill>
                  <a:srgbClr val="000080"/>
                </a:solidFill>
              </a:rPr>
            </a:br>
            <a:r>
              <a:rPr lang="cs-CZ" sz="1000" kern="0" smtClean="0">
                <a:solidFill>
                  <a:srgbClr val="000080"/>
                </a:solidFill>
              </a:rPr>
              <a:t>žádosti</a:t>
            </a:r>
            <a:endParaRPr lang="en-US" sz="1000" kern="0" dirty="0">
              <a:solidFill>
                <a:srgbClr val="000080"/>
              </a:solidFill>
            </a:endParaRPr>
          </a:p>
        </p:txBody>
      </p:sp>
      <p:cxnSp>
        <p:nvCxnSpPr>
          <p:cNvPr id="43" name="Elbow Connector 13"/>
          <p:cNvCxnSpPr/>
          <p:nvPr>
            <p:custDataLst>
              <p:tags r:id="rId5"/>
            </p:custDataLst>
          </p:nvPr>
        </p:nvCxnSpPr>
        <p:spPr>
          <a:xfrm>
            <a:off x="3124532" y="2713413"/>
            <a:ext cx="2623" cy="1182430"/>
          </a:xfrm>
          <a:prstGeom prst="straightConnector1">
            <a:avLst/>
          </a:prstGeom>
          <a:noFill/>
          <a:ln w="12700" cap="flat" cmpd="sng" algn="ctr">
            <a:solidFill>
              <a:srgbClr val="808080"/>
            </a:solidFill>
            <a:prstDash val="solid"/>
            <a:headEnd type="none" w="med" len="med"/>
            <a:tailEnd type="none" w="med" len="med"/>
          </a:ln>
          <a:effectLst/>
        </p:spPr>
      </p:cxnSp>
      <p:cxnSp>
        <p:nvCxnSpPr>
          <p:cNvPr id="49" name="Elbow Connector 13"/>
          <p:cNvCxnSpPr/>
          <p:nvPr>
            <p:custDataLst>
              <p:tags r:id="rId6"/>
            </p:custDataLst>
          </p:nvPr>
        </p:nvCxnSpPr>
        <p:spPr>
          <a:xfrm flipH="1">
            <a:off x="2987824" y="3895843"/>
            <a:ext cx="144016" cy="1"/>
          </a:xfrm>
          <a:prstGeom prst="straightConnector1">
            <a:avLst/>
          </a:prstGeom>
          <a:noFill/>
          <a:ln w="12700" cap="flat" cmpd="sng" algn="ctr">
            <a:solidFill>
              <a:srgbClr val="808080"/>
            </a:solidFill>
            <a:prstDash val="solid"/>
            <a:tailEnd type="triangle"/>
          </a:ln>
          <a:effectLst/>
        </p:spPr>
      </p:cxnSp>
      <p:cxnSp>
        <p:nvCxnSpPr>
          <p:cNvPr id="57" name="Elbow Connector 13"/>
          <p:cNvCxnSpPr/>
          <p:nvPr>
            <p:custDataLst>
              <p:tags r:id="rId7"/>
            </p:custDataLst>
          </p:nvPr>
        </p:nvCxnSpPr>
        <p:spPr>
          <a:xfrm flipH="1">
            <a:off x="971600" y="3895843"/>
            <a:ext cx="1026339" cy="1"/>
          </a:xfrm>
          <a:prstGeom prst="straightConnector1">
            <a:avLst/>
          </a:prstGeom>
          <a:noFill/>
          <a:ln w="12700" cap="flat" cmpd="sng" algn="ctr">
            <a:solidFill>
              <a:srgbClr val="808080"/>
            </a:solidFill>
            <a:prstDash val="solid"/>
            <a:headEnd type="none" w="med" len="med"/>
            <a:tailEnd type="none" w="med" len="med"/>
          </a:ln>
          <a:effectLst/>
        </p:spPr>
      </p:cxnSp>
      <p:cxnSp>
        <p:nvCxnSpPr>
          <p:cNvPr id="61" name="Elbow Connector 13"/>
          <p:cNvCxnSpPr/>
          <p:nvPr>
            <p:custDataLst>
              <p:tags r:id="rId8"/>
            </p:custDataLst>
          </p:nvPr>
        </p:nvCxnSpPr>
        <p:spPr>
          <a:xfrm flipH="1">
            <a:off x="961247" y="3274203"/>
            <a:ext cx="1545" cy="1447180"/>
          </a:xfrm>
          <a:prstGeom prst="straightConnector1">
            <a:avLst/>
          </a:prstGeom>
          <a:noFill/>
          <a:ln w="12700" cap="flat" cmpd="sng" algn="ctr">
            <a:solidFill>
              <a:srgbClr val="808080"/>
            </a:solidFill>
            <a:prstDash val="solid"/>
            <a:headEnd type="triangle" w="med" len="med"/>
            <a:tailEnd type="none" w="med" len="med"/>
          </a:ln>
          <a:effectLst/>
        </p:spPr>
      </p:cxnSp>
      <p:sp>
        <p:nvSpPr>
          <p:cNvPr id="74" name="Rectangle 6"/>
          <p:cNvSpPr txBox="1">
            <a:spLocks/>
          </p:cNvSpPr>
          <p:nvPr>
            <p:custDataLst>
              <p:tags r:id="rId9"/>
            </p:custDataLst>
          </p:nvPr>
        </p:nvSpPr>
        <p:spPr>
          <a:xfrm>
            <a:off x="6461059" y="2366709"/>
            <a:ext cx="891451" cy="693408"/>
          </a:xfrm>
          <a:prstGeom prst="rect">
            <a:avLst/>
          </a:prstGeom>
          <a:solidFill>
            <a:srgbClr val="B6B6B6"/>
          </a:solidFill>
          <a:ln w="9525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25714" tIns="25714" rIns="25714" bIns="25714" numCol="1" anchor="ctr" anchorCtr="0" compatLnSpc="1">
            <a:prstTxWarp prst="textNoShape">
              <a:avLst/>
            </a:prstTxWarp>
            <a:noAutofit/>
          </a:bodyPr>
          <a:lstStyle>
            <a:lvl1pPr marL="0" lvl="0" indent="0" defTabSz="913526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7607" lvl="1" indent="-195987" defTabSz="913526" eaLnBrk="1" hangingPunct="1">
              <a:buClr>
                <a:schemeClr val="tx1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66481" lvl="2" indent="-267255" defTabSz="913526" eaLnBrk="1" hangingPunct="1">
              <a:buClr>
                <a:schemeClr val="tx1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26835" lvl="3" indent="-158733" defTabSz="913526" eaLnBrk="1" hangingPunct="1">
              <a:buClr>
                <a:schemeClr val="tx1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65029" lvl="4" indent="-132818" defTabSz="913526" eaLnBrk="1" hangingPunct="1">
              <a:buClr>
                <a:schemeClr val="tx1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algn="ctr" defTabSz="326220" fontAlgn="auto">
              <a:spcBef>
                <a:spcPts val="0"/>
              </a:spcBef>
              <a:spcAft>
                <a:spcPts val="0"/>
              </a:spcAft>
              <a:buClr>
                <a:srgbClr val="000080"/>
              </a:buClr>
            </a:pPr>
            <a:r>
              <a:rPr lang="cs-CZ" sz="1000" kern="0" smtClean="0">
                <a:solidFill>
                  <a:srgbClr val="000080"/>
                </a:solidFill>
              </a:rPr>
              <a:t>Aktualizace</a:t>
            </a:r>
            <a:br>
              <a:rPr lang="cs-CZ" sz="1000" kern="0" smtClean="0">
                <a:solidFill>
                  <a:srgbClr val="000080"/>
                </a:solidFill>
              </a:rPr>
            </a:br>
            <a:r>
              <a:rPr lang="cs-CZ" sz="1000" kern="0" smtClean="0">
                <a:solidFill>
                  <a:srgbClr val="000080"/>
                </a:solidFill>
              </a:rPr>
              <a:t>C</a:t>
            </a:r>
            <a:r>
              <a:rPr lang="en-US" sz="1000" kern="0" smtClean="0">
                <a:solidFill>
                  <a:srgbClr val="000080"/>
                </a:solidFill>
              </a:rPr>
              <a:t>RM</a:t>
            </a:r>
            <a:endParaRPr lang="en-US" sz="1000" kern="0" dirty="0">
              <a:solidFill>
                <a:srgbClr val="000080"/>
              </a:solidFill>
            </a:endParaRPr>
          </a:p>
        </p:txBody>
      </p:sp>
      <p:sp>
        <p:nvSpPr>
          <p:cNvPr id="80" name="Rectangle 6"/>
          <p:cNvSpPr txBox="1">
            <a:spLocks/>
          </p:cNvSpPr>
          <p:nvPr>
            <p:custDataLst>
              <p:tags r:id="rId10"/>
            </p:custDataLst>
          </p:nvPr>
        </p:nvSpPr>
        <p:spPr>
          <a:xfrm>
            <a:off x="5076056" y="4378291"/>
            <a:ext cx="891897" cy="693408"/>
          </a:xfrm>
          <a:prstGeom prst="rect">
            <a:avLst/>
          </a:prstGeom>
          <a:solidFill>
            <a:srgbClr val="B6B6B6"/>
          </a:solidFill>
          <a:ln w="9525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25714" tIns="25714" rIns="25714" bIns="25714" numCol="1" anchor="ctr" anchorCtr="0" compatLnSpc="1">
            <a:prstTxWarp prst="textNoShape">
              <a:avLst/>
            </a:prstTxWarp>
            <a:noAutofit/>
          </a:bodyPr>
          <a:lstStyle>
            <a:lvl1pPr marL="0" lvl="0" indent="0" defTabSz="913526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7607" lvl="1" indent="-195987" defTabSz="913526" eaLnBrk="1" hangingPunct="1">
              <a:buClr>
                <a:schemeClr val="tx1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66481" lvl="2" indent="-267255" defTabSz="913526" eaLnBrk="1" hangingPunct="1">
              <a:buClr>
                <a:schemeClr val="tx1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26835" lvl="3" indent="-158733" defTabSz="913526" eaLnBrk="1" hangingPunct="1">
              <a:buClr>
                <a:schemeClr val="tx1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65029" lvl="4" indent="-132818" defTabSz="913526" eaLnBrk="1" hangingPunct="1">
              <a:buClr>
                <a:schemeClr val="tx1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algn="ctr" defTabSz="326220" fontAlgn="auto">
              <a:spcBef>
                <a:spcPts val="0"/>
              </a:spcBef>
              <a:spcAft>
                <a:spcPts val="0"/>
              </a:spcAft>
              <a:buClr>
                <a:srgbClr val="000080"/>
              </a:buClr>
            </a:pPr>
            <a:r>
              <a:rPr lang="cs-CZ" sz="1000" kern="0" smtClean="0">
                <a:solidFill>
                  <a:srgbClr val="000080"/>
                </a:solidFill>
              </a:rPr>
              <a:t>Prodejce kontaktuje zákazníka</a:t>
            </a:r>
            <a:endParaRPr lang="en-US" sz="1000" kern="0" dirty="0">
              <a:solidFill>
                <a:srgbClr val="000080"/>
              </a:solidFill>
            </a:endParaRPr>
          </a:p>
        </p:txBody>
      </p:sp>
      <p:cxnSp>
        <p:nvCxnSpPr>
          <p:cNvPr id="118" name="Elbow Connector 13"/>
          <p:cNvCxnSpPr/>
          <p:nvPr>
            <p:custDataLst>
              <p:tags r:id="rId11"/>
            </p:custDataLst>
          </p:nvPr>
        </p:nvCxnSpPr>
        <p:spPr>
          <a:xfrm flipH="1">
            <a:off x="6266727" y="2723459"/>
            <a:ext cx="5180" cy="2001536"/>
          </a:xfrm>
          <a:prstGeom prst="straightConnector1">
            <a:avLst/>
          </a:prstGeom>
          <a:noFill/>
          <a:ln w="12700" cap="flat" cmpd="sng" algn="ctr">
            <a:solidFill>
              <a:srgbClr val="808080"/>
            </a:solidFill>
            <a:prstDash val="solid"/>
            <a:headEnd type="none" w="med" len="med"/>
            <a:tailEnd type="none" w="med" len="med"/>
          </a:ln>
          <a:effectLst/>
        </p:spPr>
      </p:cxnSp>
      <p:cxnSp>
        <p:nvCxnSpPr>
          <p:cNvPr id="119" name="Elbow Connector 13"/>
          <p:cNvCxnSpPr/>
          <p:nvPr>
            <p:custDataLst>
              <p:tags r:id="rId12"/>
            </p:custDataLst>
          </p:nvPr>
        </p:nvCxnSpPr>
        <p:spPr>
          <a:xfrm flipH="1" flipV="1">
            <a:off x="6010877" y="4721383"/>
            <a:ext cx="255850" cy="3612"/>
          </a:xfrm>
          <a:prstGeom prst="straightConnector1">
            <a:avLst/>
          </a:prstGeom>
          <a:noFill/>
          <a:ln w="12700" cap="flat" cmpd="sng" algn="ctr">
            <a:solidFill>
              <a:srgbClr val="808080"/>
            </a:solidFill>
            <a:prstDash val="solid"/>
            <a:headEnd type="none" w="med" len="med"/>
            <a:tailEnd type="triangle" w="med" len="med"/>
          </a:ln>
          <a:effectLst/>
        </p:spPr>
      </p:cxnSp>
      <p:sp>
        <p:nvSpPr>
          <p:cNvPr id="36" name="Rectangle 6"/>
          <p:cNvSpPr txBox="1">
            <a:spLocks/>
          </p:cNvSpPr>
          <p:nvPr>
            <p:custDataLst>
              <p:tags r:id="rId13"/>
            </p:custDataLst>
          </p:nvPr>
        </p:nvSpPr>
        <p:spPr>
          <a:xfrm>
            <a:off x="2075839" y="2276872"/>
            <a:ext cx="911985" cy="395130"/>
          </a:xfrm>
          <a:prstGeom prst="rect">
            <a:avLst/>
          </a:prstGeom>
          <a:solidFill>
            <a:srgbClr val="B6B6B6"/>
          </a:solidFill>
          <a:ln w="9525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25714" tIns="25714" rIns="25714" bIns="25714" numCol="1" anchor="ctr" anchorCtr="0" compatLnSpc="1">
            <a:prstTxWarp prst="textNoShape">
              <a:avLst/>
            </a:prstTxWarp>
            <a:noAutofit/>
          </a:bodyPr>
          <a:lstStyle>
            <a:lvl1pPr marL="0" lvl="0" indent="0" defTabSz="913526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7607" lvl="1" indent="-195987" defTabSz="913526" eaLnBrk="1" hangingPunct="1">
              <a:buClr>
                <a:schemeClr val="tx1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66481" lvl="2" indent="-267255" defTabSz="913526" eaLnBrk="1" hangingPunct="1">
              <a:buClr>
                <a:schemeClr val="tx1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26835" lvl="3" indent="-158733" defTabSz="913526" eaLnBrk="1" hangingPunct="1">
              <a:buClr>
                <a:schemeClr val="tx1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65029" lvl="4" indent="-132818" defTabSz="913526" eaLnBrk="1" hangingPunct="1">
              <a:buClr>
                <a:schemeClr val="tx1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algn="ctr" defTabSz="326220" fontAlgn="auto">
              <a:spcBef>
                <a:spcPts val="0"/>
              </a:spcBef>
              <a:spcAft>
                <a:spcPts val="0"/>
              </a:spcAft>
              <a:buClr>
                <a:srgbClr val="000080"/>
              </a:buClr>
            </a:pPr>
            <a:r>
              <a:rPr lang="cs-CZ" sz="1000" kern="0" smtClean="0">
                <a:solidFill>
                  <a:srgbClr val="000080"/>
                </a:solidFill>
              </a:rPr>
              <a:t>Žádost </a:t>
            </a:r>
            <a:br>
              <a:rPr lang="cs-CZ" sz="1000" kern="0" smtClean="0">
                <a:solidFill>
                  <a:srgbClr val="000080"/>
                </a:solidFill>
              </a:rPr>
            </a:br>
            <a:r>
              <a:rPr lang="cs-CZ" sz="1000" kern="0" smtClean="0">
                <a:solidFill>
                  <a:srgbClr val="000080"/>
                </a:solidFill>
              </a:rPr>
              <a:t>o nabídku</a:t>
            </a:r>
            <a:endParaRPr lang="en-US" sz="1000" kern="0" dirty="0">
              <a:solidFill>
                <a:srgbClr val="00008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907704" y="2179620"/>
            <a:ext cx="1353413" cy="2304256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Rectangle 38"/>
          <p:cNvSpPr/>
          <p:nvPr/>
        </p:nvSpPr>
        <p:spPr>
          <a:xfrm>
            <a:off x="3788738" y="2179619"/>
            <a:ext cx="3663582" cy="2941570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1907704" y="1512078"/>
            <a:ext cx="13458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600" smtClean="0"/>
              <a:t>Scania </a:t>
            </a:r>
            <a:r>
              <a:rPr lang="cs-CZ" sz="1600" smtClean="0"/>
              <a:t>K</a:t>
            </a:r>
            <a:r>
              <a:rPr lang="sv-SE" sz="1600" smtClean="0"/>
              <a:t>onfigur</a:t>
            </a:r>
            <a:r>
              <a:rPr lang="cs-CZ" sz="1600" smtClean="0"/>
              <a:t>á</a:t>
            </a:r>
            <a:r>
              <a:rPr lang="sv-SE" sz="1600" smtClean="0"/>
              <a:t>tor</a:t>
            </a:r>
            <a:endParaRPr lang="en-GB" sz="1600" dirty="0"/>
          </a:p>
        </p:txBody>
      </p:sp>
      <p:sp>
        <p:nvSpPr>
          <p:cNvPr id="41" name="TextBox 40"/>
          <p:cNvSpPr txBox="1"/>
          <p:nvPr/>
        </p:nvSpPr>
        <p:spPr>
          <a:xfrm>
            <a:off x="4427984" y="1548081"/>
            <a:ext cx="23464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sv-SE"/>
            </a:defPPr>
            <a:lvl1pPr algn="ctr">
              <a:defRPr sz="1600"/>
            </a:lvl1pPr>
          </a:lstStyle>
          <a:p>
            <a:r>
              <a:rPr lang="cs-CZ" smtClean="0"/>
              <a:t>Prodávající</a:t>
            </a:r>
            <a:br>
              <a:rPr lang="cs-CZ" smtClean="0"/>
            </a:br>
            <a:r>
              <a:rPr lang="sv-SE" smtClean="0"/>
              <a:t>Dealer</a:t>
            </a:r>
            <a:endParaRPr lang="en-GB" dirty="0"/>
          </a:p>
        </p:txBody>
      </p:sp>
      <p:cxnSp>
        <p:nvCxnSpPr>
          <p:cNvPr id="45" name="Elbow Connector 13"/>
          <p:cNvCxnSpPr/>
          <p:nvPr>
            <p:custDataLst>
              <p:tags r:id="rId14"/>
            </p:custDataLst>
          </p:nvPr>
        </p:nvCxnSpPr>
        <p:spPr>
          <a:xfrm flipH="1">
            <a:off x="966427" y="4721383"/>
            <a:ext cx="4056077" cy="0"/>
          </a:xfrm>
          <a:prstGeom prst="straightConnector1">
            <a:avLst/>
          </a:prstGeom>
          <a:noFill/>
          <a:ln w="12700" cap="flat" cmpd="sng" algn="ctr">
            <a:solidFill>
              <a:srgbClr val="808080"/>
            </a:solidFill>
            <a:prstDash val="solid"/>
            <a:headEnd type="none" w="med" len="med"/>
            <a:tailEnd type="none" w="med" len="med"/>
          </a:ln>
          <a:effectLst/>
        </p:spPr>
      </p:cxnSp>
      <p:sp>
        <p:nvSpPr>
          <p:cNvPr id="33" name="TextBox 32"/>
          <p:cNvSpPr txBox="1"/>
          <p:nvPr/>
        </p:nvSpPr>
        <p:spPr>
          <a:xfrm>
            <a:off x="539552" y="1952837"/>
            <a:ext cx="8640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smtClean="0"/>
              <a:t>Zákazník</a:t>
            </a:r>
            <a:endParaRPr lang="en-GB" sz="1200" dirty="0"/>
          </a:p>
        </p:txBody>
      </p:sp>
      <p:cxnSp>
        <p:nvCxnSpPr>
          <p:cNvPr id="44" name="Straight Arrow Connector 43"/>
          <p:cNvCxnSpPr/>
          <p:nvPr/>
        </p:nvCxnSpPr>
        <p:spPr>
          <a:xfrm>
            <a:off x="6156176" y="2708089"/>
            <a:ext cx="251119" cy="2399"/>
          </a:xfrm>
          <a:prstGeom prst="straightConnector1">
            <a:avLst/>
          </a:prstGeom>
          <a:noFill/>
          <a:ln w="12700" cap="flat" cmpd="sng" algn="ctr">
            <a:solidFill>
              <a:srgbClr val="808080"/>
            </a:solidFill>
            <a:prstDash val="soli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563581983"/>
      </p:ext>
    </p:extLst>
  </p:cSld>
  <p:clrMapOvr>
    <a:masterClrMapping/>
  </p:clrMapOvr>
  <p:transition advTm="15023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r>
              <a:rPr lang="sv-SE" smtClean="0"/>
              <a:t>Your date here</a:t>
            </a:r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Info class Internal     Department/Name/Subject</a:t>
            </a:r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6D411-5D53-4735-B72B-2382BF56F23E}" type="slidenum">
              <a:rPr lang="sv-SE" smtClean="0"/>
              <a:pPr/>
              <a:t>21</a:t>
            </a:fld>
            <a:endParaRPr lang="sv-SE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925" y="0"/>
            <a:ext cx="86741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0580070"/>
      </p:ext>
    </p:extLst>
  </p:cSld>
  <p:clrMapOvr>
    <a:masterClrMapping/>
  </p:clrMapOvr>
  <p:transition advTm="4571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r>
              <a:rPr lang="sv-SE" smtClean="0"/>
              <a:t>Your date here</a:t>
            </a:r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Info class Internal     Department/Name/Subject</a:t>
            </a:r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6D411-5D53-4735-B72B-2382BF56F23E}" type="slidenum">
              <a:rPr lang="sv-SE" smtClean="0"/>
              <a:pPr/>
              <a:t>22</a:t>
            </a:fld>
            <a:endParaRPr lang="sv-SE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925" y="0"/>
            <a:ext cx="8674150" cy="6858000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3419872" y="620688"/>
            <a:ext cx="1512168" cy="36004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1051778179"/>
      </p:ext>
    </p:extLst>
  </p:cSld>
  <p:clrMapOvr>
    <a:masterClrMapping/>
  </p:clrMapOvr>
  <p:transition advTm="6100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r>
              <a:rPr lang="sv-SE" smtClean="0"/>
              <a:t>Your date here</a:t>
            </a:r>
            <a:endParaRPr lang="sv-S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Info class Internal     Department/Name/Subject</a:t>
            </a:r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6D411-5D53-4735-B72B-2382BF56F23E}" type="slidenum">
              <a:rPr lang="sv-SE" smtClean="0"/>
              <a:pPr/>
              <a:t>23</a:t>
            </a:fld>
            <a:endParaRPr lang="sv-SE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00212" y="1266825"/>
            <a:ext cx="5743575" cy="4324350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1835696" y="1772816"/>
            <a:ext cx="1210588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smtClean="0"/>
              <a:t>Přihlášení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11391647"/>
      </p:ext>
    </p:extLst>
  </p:cSld>
  <p:clrMapOvr>
    <a:masterClrMapping/>
  </p:clrMapOvr>
  <p:transition advTm="5694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r>
              <a:rPr lang="sv-SE" smtClean="0"/>
              <a:t>Your date here</a:t>
            </a:r>
            <a:endParaRPr lang="sv-S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Info class Internal     Department/Name/Subject</a:t>
            </a:r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6D411-5D53-4735-B72B-2382BF56F23E}" type="slidenum">
              <a:rPr lang="sv-SE" smtClean="0"/>
              <a:pPr/>
              <a:t>24</a:t>
            </a:fld>
            <a:endParaRPr lang="sv-SE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82510" y="1124744"/>
            <a:ext cx="5800725" cy="4410075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1907704" y="1628800"/>
            <a:ext cx="3082895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smtClean="0"/>
              <a:t>Registrace nového uživatele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28667029"/>
      </p:ext>
    </p:extLst>
  </p:cSld>
  <p:clrMapOvr>
    <a:masterClrMapping/>
  </p:clrMapOvr>
  <p:transition advTm="8315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r>
              <a:rPr lang="sv-SE" smtClean="0"/>
              <a:t>Your date here</a:t>
            </a:r>
            <a:endParaRPr lang="sv-S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Info class Internal     Department/Name/Subject</a:t>
            </a:r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6D411-5D53-4735-B72B-2382BF56F23E}" type="slidenum">
              <a:rPr lang="sv-SE" smtClean="0"/>
              <a:pPr/>
              <a:t>25</a:t>
            </a:fld>
            <a:endParaRPr lang="sv-SE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81162" y="1252537"/>
            <a:ext cx="5781675" cy="4352925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1835696" y="1844824"/>
            <a:ext cx="3185487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smtClean="0"/>
              <a:t>Registrace proběhla úspěšně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03560068"/>
      </p:ext>
    </p:extLst>
  </p:cSld>
  <p:clrMapOvr>
    <a:masterClrMapping/>
  </p:clrMapOvr>
  <p:transition advTm="8050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r>
              <a:rPr lang="sv-SE" smtClean="0"/>
              <a:t>Your date here</a:t>
            </a:r>
            <a:endParaRPr lang="sv-S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Info class Internal     Department/Name/Subject</a:t>
            </a:r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6D411-5D53-4735-B72B-2382BF56F23E}" type="slidenum">
              <a:rPr lang="sv-SE" smtClean="0"/>
              <a:pPr/>
              <a:t>26</a:t>
            </a:fld>
            <a:endParaRPr lang="sv-SE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90687" y="1252537"/>
            <a:ext cx="5762625" cy="4352925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1835696" y="1844824"/>
            <a:ext cx="2193742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smtClean="0"/>
              <a:t>Uložte Vaše vozidlo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70994258"/>
      </p:ext>
    </p:extLst>
  </p:cSld>
  <p:clrMapOvr>
    <a:masterClrMapping/>
  </p:clrMapOvr>
  <p:transition advTm="8626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r>
              <a:rPr lang="sv-SE" smtClean="0"/>
              <a:t>Your date here</a:t>
            </a:r>
            <a:endParaRPr lang="sv-S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Info class Internal     Department/Name/Subject</a:t>
            </a:r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6D411-5D53-4735-B72B-2382BF56F23E}" type="slidenum">
              <a:rPr lang="sv-SE" smtClean="0"/>
              <a:pPr/>
              <a:t>27</a:t>
            </a:fld>
            <a:endParaRPr lang="sv-SE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85925" y="1262062"/>
            <a:ext cx="5772150" cy="4333875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1835338" y="1835532"/>
            <a:ext cx="1800558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smtClean="0"/>
              <a:t>Vozidlo uloženo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09396387"/>
      </p:ext>
    </p:extLst>
  </p:cSld>
  <p:clrMapOvr>
    <a:masterClrMapping/>
  </p:clrMapOvr>
  <p:transition advTm="4571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r>
              <a:rPr lang="sv-SE" smtClean="0"/>
              <a:t>Your date here</a:t>
            </a:r>
            <a:endParaRPr lang="sv-S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Info class Internal     Department/Name/Subject</a:t>
            </a:r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6D411-5D53-4735-B72B-2382BF56F23E}" type="slidenum">
              <a:rPr lang="sv-SE" smtClean="0"/>
              <a:pPr/>
              <a:t>28</a:t>
            </a:fld>
            <a:endParaRPr lang="sv-SE"/>
          </a:p>
        </p:txBody>
      </p:sp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19" y="476672"/>
            <a:ext cx="7143653" cy="5094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60232" y="332656"/>
            <a:ext cx="1944216" cy="5701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09396387"/>
      </p:ext>
    </p:extLst>
  </p:cSld>
  <p:clrMapOvr>
    <a:masterClrMapping/>
  </p:clrMapOvr>
  <p:transition advTm="4571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r>
              <a:rPr lang="sv-SE" smtClean="0"/>
              <a:t>Your date here</a:t>
            </a:r>
            <a:endParaRPr lang="sv-S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Info class Internal     Department/Name/Subject</a:t>
            </a:r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6D411-5D53-4735-B72B-2382BF56F23E}" type="slidenum">
              <a:rPr lang="sv-SE" smtClean="0"/>
              <a:pPr/>
              <a:t>29</a:t>
            </a:fld>
            <a:endParaRPr lang="sv-SE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76672"/>
            <a:ext cx="4808979" cy="5472584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10" name="Group 9"/>
          <p:cNvGrpSpPr/>
          <p:nvPr/>
        </p:nvGrpSpPr>
        <p:grpSpPr>
          <a:xfrm>
            <a:off x="4572000" y="476672"/>
            <a:ext cx="4564729" cy="5472584"/>
            <a:chOff x="4572000" y="620688"/>
            <a:chExt cx="4564729" cy="5472584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72000" y="620688"/>
              <a:ext cx="4564729" cy="5472584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647405" y="4797152"/>
              <a:ext cx="4489323" cy="752475"/>
            </a:xfrm>
            <a:prstGeom prst="rect">
              <a:avLst/>
            </a:prstGeom>
          </p:spPr>
        </p:pic>
      </p:grpSp>
      <p:sp>
        <p:nvSpPr>
          <p:cNvPr id="11" name="TextovéPole 10"/>
          <p:cNvSpPr txBox="1"/>
          <p:nvPr/>
        </p:nvSpPr>
        <p:spPr>
          <a:xfrm>
            <a:off x="1259632" y="476672"/>
            <a:ext cx="2450351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smtClean="0"/>
              <a:t>ŽÁDOST O NABÍDKU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66049441"/>
      </p:ext>
    </p:extLst>
  </p:cSld>
  <p:clrMapOvr>
    <a:masterClrMapping/>
  </p:clrMapOvr>
  <p:transition advTm="11264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alpha val="2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925" y="0"/>
            <a:ext cx="8674150" cy="6858000"/>
          </a:xfrm>
          <a:prstGeom prst="rect">
            <a:avLst/>
          </a:prstGeom>
        </p:spPr>
      </p:pic>
      <p:sp>
        <p:nvSpPr>
          <p:cNvPr id="5" name="Platshållare för datum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r>
              <a:rPr lang="sv-SE" smtClean="0"/>
              <a:t>Your date here</a:t>
            </a:r>
            <a:endParaRPr lang="sv-SE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Info class Internal     Department/Name/Subject</a:t>
            </a:r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6D411-5D53-4735-B72B-2382BF56F23E}" type="slidenum">
              <a:rPr lang="sv-SE" smtClean="0"/>
              <a:pPr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45120092"/>
      </p:ext>
    </p:extLst>
  </p:cSld>
  <p:clrMapOvr>
    <a:masterClrMapping/>
  </p:clrMapOvr>
  <p:transition advTm="20265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r>
              <a:rPr lang="sv-SE" smtClean="0"/>
              <a:t>Your date here</a:t>
            </a:r>
            <a:endParaRPr lang="sv-S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Info class Internal     Department/Name/Subject</a:t>
            </a:r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6D411-5D53-4735-B72B-2382BF56F23E}" type="slidenum">
              <a:rPr lang="sv-SE" smtClean="0"/>
              <a:pPr/>
              <a:t>30</a:t>
            </a:fld>
            <a:endParaRPr lang="sv-SE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00212" y="1252537"/>
            <a:ext cx="5743575" cy="4352925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1835696" y="1772816"/>
            <a:ext cx="2808312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mtClean="0"/>
              <a:t>Potvrzení o přijetí žádosti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60879413"/>
      </p:ext>
    </p:extLst>
  </p:cSld>
  <p:clrMapOvr>
    <a:masterClrMapping/>
  </p:clrMapOvr>
  <p:transition advTm="5740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r>
              <a:rPr lang="sv-SE" smtClean="0"/>
              <a:t>Your date here</a:t>
            </a:r>
            <a:endParaRPr lang="sv-S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Info class Internal     Department/Name/Subject</a:t>
            </a:r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6D411-5D53-4735-B72B-2382BF56F23E}" type="slidenum">
              <a:rPr lang="sv-SE" smtClean="0"/>
              <a:pPr/>
              <a:t>31</a:t>
            </a:fld>
            <a:endParaRPr lang="sv-SE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48332829"/>
              </p:ext>
            </p:extLst>
          </p:nvPr>
        </p:nvGraphicFramePr>
        <p:xfrm>
          <a:off x="2771800" y="2564904"/>
          <a:ext cx="3595688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6" name="Packager Shell Object" showAsIcon="1" r:id="rId3" imgW="3594960" imgH="685800" progId="Package">
                  <p:embed/>
                </p:oleObj>
              </mc:Choice>
              <mc:Fallback>
                <p:oleObj name="Packager Shell Object" showAsIcon="1" r:id="rId3" imgW="3594960" imgH="685800" progId="Package">
                  <p:embed/>
                  <p:pic>
                    <p:nvPicPr>
                      <p:cNvPr id="0" name="Picture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1800" y="2564904"/>
                        <a:ext cx="3595688" cy="685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143164" y="3573016"/>
            <a:ext cx="50931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smtClean="0"/>
              <a:t>E</a:t>
            </a:r>
            <a:r>
              <a:rPr lang="sv-SE" sz="2000" smtClean="0"/>
              <a:t>mail</a:t>
            </a:r>
            <a:r>
              <a:rPr lang="cs-CZ" sz="2000" smtClean="0"/>
              <a:t> s přílohou odeslán S</a:t>
            </a:r>
            <a:r>
              <a:rPr lang="sv-SE" sz="2000" smtClean="0"/>
              <a:t>cania dealer</a:t>
            </a:r>
            <a:r>
              <a:rPr lang="cs-CZ" sz="2000" smtClean="0"/>
              <a:t>ovi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927855668"/>
      </p:ext>
    </p:extLst>
  </p:cSld>
  <p:clrMapOvr>
    <a:masterClrMapping/>
  </p:clrMapOvr>
  <p:transition advTm="122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r>
              <a:rPr lang="sv-SE" smtClean="0"/>
              <a:t>Your date here</a:t>
            </a:r>
            <a:endParaRPr lang="sv-S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Info class Internal     Department/Name/Subject</a:t>
            </a:r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6D411-5D53-4735-B72B-2382BF56F23E}" type="slidenum">
              <a:rPr lang="sv-SE" smtClean="0"/>
              <a:pPr/>
              <a:t>4</a:t>
            </a:fld>
            <a:endParaRPr lang="sv-SE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925" y="0"/>
            <a:ext cx="86741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8213214"/>
      </p:ext>
    </p:extLst>
  </p:cSld>
  <p:clrMapOvr>
    <a:masterClrMapping/>
  </p:clrMapOvr>
  <p:transition advTm="6614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r>
              <a:rPr lang="sv-SE" smtClean="0"/>
              <a:t>Your date here</a:t>
            </a:r>
            <a:endParaRPr lang="sv-S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Info class Internal     Department/Name/Subject</a:t>
            </a:r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6D411-5D53-4735-B72B-2382BF56F23E}" type="slidenum">
              <a:rPr lang="sv-SE" smtClean="0"/>
              <a:pPr/>
              <a:t>5</a:t>
            </a:fld>
            <a:endParaRPr lang="sv-SE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925" y="0"/>
            <a:ext cx="86741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621339"/>
      </p:ext>
    </p:extLst>
  </p:cSld>
  <p:clrMapOvr>
    <a:masterClrMapping/>
  </p:clrMapOvr>
  <p:transition advTm="6131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r>
              <a:rPr lang="sv-SE" smtClean="0"/>
              <a:t>Your date here</a:t>
            </a:r>
            <a:endParaRPr lang="sv-S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Info class Internal     Department/Name/Subject</a:t>
            </a:r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6D411-5D53-4735-B72B-2382BF56F23E}" type="slidenum">
              <a:rPr lang="sv-SE" smtClean="0"/>
              <a:pPr/>
              <a:t>6</a:t>
            </a:fld>
            <a:endParaRPr lang="sv-SE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925" y="0"/>
            <a:ext cx="86741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6625306"/>
      </p:ext>
    </p:extLst>
  </p:cSld>
  <p:clrMapOvr>
    <a:masterClrMapping/>
  </p:clrMapOvr>
  <p:transition advTm="5585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r>
              <a:rPr lang="sv-SE" smtClean="0"/>
              <a:t>Your date here</a:t>
            </a:r>
            <a:endParaRPr lang="sv-S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Info class Internal     Department/Name/Subject</a:t>
            </a:r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6D411-5D53-4735-B72B-2382BF56F23E}" type="slidenum">
              <a:rPr lang="sv-SE" smtClean="0"/>
              <a:pPr/>
              <a:t>7</a:t>
            </a:fld>
            <a:endParaRPr lang="sv-SE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925" y="0"/>
            <a:ext cx="86741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1616994"/>
      </p:ext>
    </p:extLst>
  </p:cSld>
  <p:clrMapOvr>
    <a:masterClrMapping/>
  </p:clrMapOvr>
  <p:transition advTm="4165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r>
              <a:rPr lang="sv-SE" smtClean="0"/>
              <a:t>Your date here</a:t>
            </a:r>
            <a:endParaRPr lang="sv-S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Info class Internal     Department/Name/Subject</a:t>
            </a:r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6D411-5D53-4735-B72B-2382BF56F23E}" type="slidenum">
              <a:rPr lang="sv-SE" smtClean="0"/>
              <a:pPr/>
              <a:t>8</a:t>
            </a:fld>
            <a:endParaRPr lang="sv-SE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925" y="0"/>
            <a:ext cx="86741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8673992"/>
      </p:ext>
    </p:extLst>
  </p:cSld>
  <p:clrMapOvr>
    <a:masterClrMapping/>
  </p:clrMapOvr>
  <p:transition advTm="4977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r>
              <a:rPr lang="sv-SE" smtClean="0"/>
              <a:t>Your date here</a:t>
            </a:r>
            <a:endParaRPr lang="sv-S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Info class Internal     Department/Name/Subject</a:t>
            </a:r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6D411-5D53-4735-B72B-2382BF56F23E}" type="slidenum">
              <a:rPr lang="sv-SE" smtClean="0"/>
              <a:pPr/>
              <a:t>9</a:t>
            </a:fld>
            <a:endParaRPr lang="sv-SE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925" y="0"/>
            <a:ext cx="86741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2761726"/>
      </p:ext>
    </p:extLst>
  </p:cSld>
  <p:clrMapOvr>
    <a:masterClrMapping/>
  </p:clrMapOvr>
  <p:transition advTm="6427"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9KW4n78Okmd.V4rWtNjVA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i7xsluEg0uh5NxhYmQwAQ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i7xsluEg0uh5NxhYmQwAQ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9KW4n78Okmd.V4rWtNjVA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i7xsluEg0uh5NxhYmQwAQ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i7xsluEg0uh5NxhYmQwAQ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i7xsluEg0uh5NxhYmQwAQ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Jj2h_HkR0eseO6hER6Jgg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Jj2h_HkR0eseO6hER6Jgg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Jj2h_HkR0eseO6hER6Jgg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Jj2h_HkR0eseO6hER6Jgg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i7xsluEg0uh5NxhYmQwAQ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i7xsluEg0uh5NxhYmQwAQ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i7xsluEg0uh5NxhYmQwAQ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Jj2h_HkR0eseO6hER6Jgg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Jj2h_HkR0eseO6hER6Jgg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i7xsluEg0uh5NxhYmQwAQ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Jj2h_HkR0eseO6hER6Jgg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iRo2xJtaESbj_MmfPKh8w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i7xsluEg0uh5NxhYmQwAQ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i7xsluEg0uh5NxhYmQwAQ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i7xsluEg0uh5NxhYmQwAQ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i7xsluEg0uh5NxhYmQwAQ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i7xsluEg0uh5NxhYmQwAQ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i7xsluEg0uh5NxhYmQwAQ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i7xsluEg0uh5NxhYmQwAQ"/>
</p:tagLst>
</file>

<file path=ppt/theme/theme1.xml><?xml version="1.0" encoding="utf-8"?>
<a:theme xmlns:a="http://schemas.openxmlformats.org/drawingml/2006/main" name="Scania General template White STD">
  <a:themeElements>
    <a:clrScheme name="General template - White 0-4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D2D6D9"/>
      </a:accent1>
      <a:accent2>
        <a:srgbClr val="05143F"/>
      </a:accent2>
      <a:accent3>
        <a:srgbClr val="FFFFFF"/>
      </a:accent3>
      <a:accent4>
        <a:srgbClr val="000000"/>
      </a:accent4>
      <a:accent5>
        <a:srgbClr val="E5E8E9"/>
      </a:accent5>
      <a:accent6>
        <a:srgbClr val="041138"/>
      </a:accent6>
      <a:hlink>
        <a:srgbClr val="CCA330"/>
      </a:hlink>
      <a:folHlink>
        <a:srgbClr val="D40026"/>
      </a:folHlink>
    </a:clrScheme>
    <a:fontScheme name="General template - White 0-4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General template - White 0-4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D2D6D9"/>
        </a:accent1>
        <a:accent2>
          <a:srgbClr val="05143F"/>
        </a:accent2>
        <a:accent3>
          <a:srgbClr val="FFFFFF"/>
        </a:accent3>
        <a:accent4>
          <a:srgbClr val="000000"/>
        </a:accent4>
        <a:accent5>
          <a:srgbClr val="E5E8E9"/>
        </a:accent5>
        <a:accent6>
          <a:srgbClr val="041138"/>
        </a:accent6>
        <a:hlink>
          <a:srgbClr val="CCA330"/>
        </a:hlink>
        <a:folHlink>
          <a:srgbClr val="D4002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Scania General template White STD</Template>
  <TotalTime>254</TotalTime>
  <Words>347</Words>
  <Application>Microsoft Office PowerPoint</Application>
  <PresentationFormat>Prezentácia na obrazovke (4:3)</PresentationFormat>
  <Paragraphs>132</Paragraphs>
  <Slides>31</Slides>
  <Notes>0</Notes>
  <HiddenSlides>0</HiddenSlides>
  <MMClips>0</MMClips>
  <ScaleCrop>false</ScaleCrop>
  <HeadingPairs>
    <vt:vector size="8" baseType="variant">
      <vt:variant>
        <vt:lpstr>Použité písma</vt:lpstr>
      </vt:variant>
      <vt:variant>
        <vt:i4>3</vt:i4>
      </vt:variant>
      <vt:variant>
        <vt:lpstr>Motív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snímok</vt:lpstr>
      </vt:variant>
      <vt:variant>
        <vt:i4>31</vt:i4>
      </vt:variant>
    </vt:vector>
  </HeadingPairs>
  <TitlesOfParts>
    <vt:vector size="36" baseType="lpstr">
      <vt:lpstr>Arial</vt:lpstr>
      <vt:lpstr>Calibri</vt:lpstr>
      <vt:lpstr>Wingdings</vt:lpstr>
      <vt:lpstr>Scania General template White STD</vt:lpstr>
      <vt:lpstr>Packager Shell Object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Scania Konfigurátor</vt:lpstr>
      <vt:lpstr>Scania Konfigurátor </vt:lpstr>
      <vt:lpstr>Žádost o nabídku</vt:lpstr>
      <vt:lpstr>Žádost o nabídku - proces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</vt:vector>
  </TitlesOfParts>
  <Company>Scania CV AB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Atkinson Bruce</dc:creator>
  <cp:lastModifiedBy>Ondrejcik Juraj</cp:lastModifiedBy>
  <cp:revision>63</cp:revision>
  <dcterms:created xsi:type="dcterms:W3CDTF">2016-08-26T07:39:54Z</dcterms:created>
  <dcterms:modified xsi:type="dcterms:W3CDTF">2017-02-22T13:43:58Z</dcterms:modified>
</cp:coreProperties>
</file>