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1"/>
    <p:sldMasterId id="2147483941" r:id="rId2"/>
    <p:sldMasterId id="2147483953" r:id="rId3"/>
  </p:sldMasterIdLst>
  <p:notesMasterIdLst>
    <p:notesMasterId r:id="rId14"/>
  </p:notesMasterIdLst>
  <p:handoutMasterIdLst>
    <p:handoutMasterId r:id="rId15"/>
  </p:handoutMasterIdLst>
  <p:sldIdLst>
    <p:sldId id="286" r:id="rId4"/>
    <p:sldId id="492" r:id="rId5"/>
    <p:sldId id="502" r:id="rId6"/>
    <p:sldId id="495" r:id="rId7"/>
    <p:sldId id="503" r:id="rId8"/>
    <p:sldId id="504" r:id="rId9"/>
    <p:sldId id="496" r:id="rId10"/>
    <p:sldId id="507" r:id="rId11"/>
    <p:sldId id="494" r:id="rId12"/>
    <p:sldId id="470" r:id="rId13"/>
  </p:sldIdLst>
  <p:sldSz cx="12192000" cy="6858000"/>
  <p:notesSz cx="6805613" cy="99441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aková Eva Mgr." initials="SEM" lastIdx="0" clrIdx="0">
    <p:extLst>
      <p:ext uri="{19B8F6BF-5375-455C-9EA6-DF929625EA0E}">
        <p15:presenceInfo xmlns:p15="http://schemas.microsoft.com/office/powerpoint/2012/main" userId="S-1-5-21-2013546996-1368335440-1734353810-138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B4D9F2"/>
    <a:srgbClr val="E8F6FE"/>
    <a:srgbClr val="82C0EA"/>
    <a:srgbClr val="429FEC"/>
    <a:srgbClr val="BBDFF7"/>
    <a:srgbClr val="CFE8F9"/>
    <a:srgbClr val="B5DBF5"/>
    <a:srgbClr val="6DB7E9"/>
    <a:srgbClr val="89C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77209" autoAdjust="0"/>
  </p:normalViewPr>
  <p:slideViewPr>
    <p:cSldViewPr>
      <p:cViewPr varScale="1">
        <p:scale>
          <a:sx n="101" d="100"/>
          <a:sy n="101" d="100"/>
        </p:scale>
        <p:origin x="732" y="11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4928" y="0"/>
            <a:ext cx="2949099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B1FC8-2E21-468C-9C49-00041966FEB1}" type="datetimeFigureOut">
              <a:rPr lang="cs-CZ" smtClean="0"/>
              <a:pPr/>
              <a:t>27.10.2017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445546"/>
            <a:ext cx="2949099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4928" y="9445546"/>
            <a:ext cx="2949099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F2A34-A2CA-407F-937E-3B71E3FF4FB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589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9099" cy="4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t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/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928" y="0"/>
            <a:ext cx="2949099" cy="4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t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/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2781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3567"/>
            <a:ext cx="5444490" cy="447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957"/>
            <a:ext cx="2949099" cy="4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b" anchorCtr="0" compatLnSpc="1">
            <a:prstTxWarp prst="textNoShape">
              <a:avLst/>
            </a:prstTxWarp>
          </a:bodyPr>
          <a:lstStyle>
            <a:lvl1pPr defTabSz="915988" eaLnBrk="1" hangingPunct="1">
              <a:defRPr sz="1200"/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928" y="9443957"/>
            <a:ext cx="2949099" cy="49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95" tIns="45798" rIns="91595" bIns="45798" numCol="1" anchor="b" anchorCtr="0" compatLnSpc="1">
            <a:prstTxWarp prst="textNoShape">
              <a:avLst/>
            </a:prstTxWarp>
          </a:bodyPr>
          <a:lstStyle>
            <a:lvl1pPr algn="r" defTabSz="915988" eaLnBrk="1" hangingPunct="1">
              <a:defRPr sz="1200"/>
            </a:lvl1pPr>
          </a:lstStyle>
          <a:p>
            <a:pPr>
              <a:defRPr/>
            </a:pPr>
            <a:fld id="{AE2783FE-3897-48BF-A59E-4A1756765F17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28248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6996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3805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4986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913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7183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2918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576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031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2927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600" kern="1200" baseline="0" dirty="0">
              <a:solidFill>
                <a:schemeClr val="tx1"/>
              </a:solidFill>
              <a:effectLst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2783FE-3897-48BF-A59E-4A1756765F17}" type="slidenum">
              <a:rPr lang="cs-CZ" altLang="cs-CZ" smtClean="0"/>
              <a:pPr>
                <a:defRPr/>
              </a:pPr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61395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dbor_uvod_light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md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5" y="549276"/>
            <a:ext cx="288078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9301" y="404813"/>
            <a:ext cx="6913033" cy="792162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59301" y="4868864"/>
            <a:ext cx="7008284" cy="15843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61735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639ED-D6F7-49E3-9E3A-0548F6A71CB0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36549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54584" y="188913"/>
            <a:ext cx="2427816" cy="59372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871133" y="188913"/>
            <a:ext cx="7080251" cy="59372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39286-36B3-4604-9CB1-D6FBF85C9AB1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66630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28368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4326631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871134" y="1196975"/>
            <a:ext cx="4754033" cy="2387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28368" y="1196975"/>
            <a:ext cx="4754033" cy="2387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1871133" y="3736975"/>
            <a:ext cx="9711267" cy="238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0767655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28368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9433058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28368" y="1196975"/>
            <a:ext cx="4754033" cy="2387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28368" y="3736975"/>
            <a:ext cx="4754033" cy="238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3086C-230F-4E03-A0C4-0F703A52A55A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0842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B8C4CE-55D7-4745-BB96-ED95541AB0B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24535691"/>
      </p:ext>
    </p:extLst>
  </p:cSld>
  <p:clrMapOvr>
    <a:masterClrMapping/>
  </p:clrMapOvr>
  <p:transition spd="med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9B91D5-8EC0-4BF7-B568-2E483B9B04D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51353774"/>
      </p:ext>
    </p:extLst>
  </p:cSld>
  <p:clrMapOvr>
    <a:masterClrMapping/>
  </p:clrMapOvr>
  <p:transition spd="med"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F59D6A-0B85-4C68-A723-2909B62D29C6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55300037"/>
      </p:ext>
    </p:extLst>
  </p:cSld>
  <p:clrMapOvr>
    <a:masterClrMapping/>
  </p:clrMapOvr>
  <p:transition spd="med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507D4E-B831-4056-941A-E5E5CDA5A0B9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0502652"/>
      </p:ext>
    </p:extLst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4A88AC-1467-4976-9E1C-F04B93A262FE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45329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4546E8-16D3-472B-A2C0-170C789B2C20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72019109"/>
      </p:ext>
    </p:extLst>
  </p:cSld>
  <p:clrMapOvr>
    <a:masterClrMapping/>
  </p:clrMapOvr>
  <p:transition spd="med"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F70B92-E4EC-4CDC-9D81-AAB7F15E4C56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17014954"/>
      </p:ext>
    </p:extLst>
  </p:cSld>
  <p:clrMapOvr>
    <a:masterClrMapping/>
  </p:clrMapOvr>
  <p:transition spd="med"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E02CB0-CBB5-478A-8FD2-E81F40A01B1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9013520"/>
      </p:ext>
    </p:extLst>
  </p:cSld>
  <p:clrMapOvr>
    <a:masterClrMapping/>
  </p:clrMapOvr>
  <p:transition spd="med">
    <p:pull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711A15-9893-4C46-9426-535753B7FEF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97623690"/>
      </p:ext>
    </p:extLst>
  </p:cSld>
  <p:clrMapOvr>
    <a:masterClrMapping/>
  </p:clrMapOvr>
  <p:transition spd="med">
    <p:pull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5F2D7C-C9CB-421E-9550-4688A65C9BE0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57261765"/>
      </p:ext>
    </p:extLst>
  </p:cSld>
  <p:clrMapOvr>
    <a:masterClrMapping/>
  </p:clrMapOvr>
  <p:transition spd="med">
    <p:pull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8D7873-629D-45D3-B565-1B40FAAFD9B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43500269"/>
      </p:ext>
    </p:extLst>
  </p:cSld>
  <p:clrMapOvr>
    <a:masterClrMapping/>
  </p:clrMapOvr>
  <p:transition spd="med">
    <p:pull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990600"/>
            <a:ext cx="2590800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990600"/>
            <a:ext cx="7569200" cy="51054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068106-73C6-451F-A42B-2DC064AE3B7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85980097"/>
      </p:ext>
    </p:extLst>
  </p:cSld>
  <p:clrMapOvr>
    <a:masterClrMapping/>
  </p:clrMapOvr>
  <p:transition spd="med">
    <p:pull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A7AC6F-47EF-4982-8E89-4C4D7258B5B1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80332296"/>
      </p:ext>
    </p:extLst>
  </p:cSld>
  <p:clrMapOvr>
    <a:masterClrMapping/>
  </p:clrMapOvr>
  <p:transition spd="med">
    <p:pull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B7F5FF-7319-40EB-80F9-C5DBDBE8D8B4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66084420"/>
      </p:ext>
    </p:extLst>
  </p:cSld>
  <p:clrMapOvr>
    <a:masterClrMapping/>
  </p:clrMapOvr>
  <p:transition spd="med">
    <p:pull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12AF6F-90BE-440C-8BCE-CF9E08D6E36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49942698"/>
      </p:ext>
    </p:extLst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B2168-7312-47E3-BDA6-A022D1F54C01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7789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2931F3-D638-4C76-BA49-46135406A49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74835152"/>
      </p:ext>
    </p:extLst>
  </p:cSld>
  <p:clrMapOvr>
    <a:masterClrMapping/>
  </p:clrMapOvr>
  <p:transition spd="med">
    <p:pull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4BA26F-7D69-48E9-9ECC-533C7518112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2919719"/>
      </p:ext>
    </p:extLst>
  </p:cSld>
  <p:clrMapOvr>
    <a:masterClrMapping/>
  </p:clrMapOvr>
  <p:transition spd="med">
    <p:pull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9DADA3-3522-4DC8-A340-741B8424300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6534811"/>
      </p:ext>
    </p:extLst>
  </p:cSld>
  <p:clrMapOvr>
    <a:masterClrMapping/>
  </p:clrMapOvr>
  <p:transition spd="med">
    <p:pull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6E26A7-56E0-4149-91B9-5DE0068B0F7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32762307"/>
      </p:ext>
    </p:extLst>
  </p:cSld>
  <p:clrMapOvr>
    <a:masterClrMapping/>
  </p:clrMapOvr>
  <p:transition spd="med">
    <p:pull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575ADC-BFA9-4A13-AE86-5E75E15DBBF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14957866"/>
      </p:ext>
    </p:extLst>
  </p:cSld>
  <p:clrMapOvr>
    <a:masterClrMapping/>
  </p:clrMapOvr>
  <p:transition spd="med">
    <p:pull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16901B-C9C3-4A92-972C-575381F9860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08672074"/>
      </p:ext>
    </p:extLst>
  </p:cSld>
  <p:clrMapOvr>
    <a:masterClrMapping/>
  </p:clrMapOvr>
  <p:transition spd="med">
    <p:pull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3A86F6-C121-4B5B-96EF-9600DD4192F4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13906150"/>
      </p:ext>
    </p:extLst>
  </p:cSld>
  <p:clrMapOvr>
    <a:masterClrMapping/>
  </p:clrMapOvr>
  <p:transition spd="med">
    <p:pull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990600"/>
            <a:ext cx="2590800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990600"/>
            <a:ext cx="7569200" cy="51054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8400D-279E-4738-8539-340819EF9D6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56682703"/>
      </p:ext>
    </p:extLst>
  </p:cSld>
  <p:clrMapOvr>
    <a:masterClrMapping/>
  </p:clrMapOvr>
  <p:transition spd="med">
    <p:pull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1133" y="188914"/>
            <a:ext cx="9711267" cy="7191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28368" y="1196975"/>
            <a:ext cx="4754033" cy="23876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28368" y="3736975"/>
            <a:ext cx="4754033" cy="23891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3086C-230F-4E03-A0C4-0F703A52A55A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382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71134" y="1196975"/>
            <a:ext cx="4754033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28368" y="1196975"/>
            <a:ext cx="4754033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E986-79EE-4772-B0AF-64D00F6ED23B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860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10543-88AB-49F6-8C0A-F147655C65FA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7499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0241302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D5E1C-4736-4C29-99BC-387E58B7BDB1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177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257D2-746C-46B2-96F5-FB9CCECAD213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7048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66B3A-D163-4211-9C91-D9189C32046B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9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odbor_interni_light_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71133" y="188914"/>
            <a:ext cx="971126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1133" y="1196975"/>
            <a:ext cx="9711267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2867" y="6389688"/>
            <a:ext cx="198331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1">
                <a:solidFill>
                  <a:srgbClr val="2E518A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44534" y="6389688"/>
            <a:ext cx="49911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1">
                <a:solidFill>
                  <a:srgbClr val="2E518A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20867" y="6389688"/>
            <a:ext cx="126153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2E518A"/>
                </a:solidFill>
              </a:defRPr>
            </a:lvl1pPr>
          </a:lstStyle>
          <a:p>
            <a:pPr>
              <a:defRPr/>
            </a:pPr>
            <a:fld id="{6FD04623-A403-4F12-BE01-FCD7B2229342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8094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2E518A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2E518A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90601"/>
            <a:ext cx="103632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605588"/>
            <a:ext cx="254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3A70B0-2CF2-4476-A27D-F9BDACD4101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677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med">
    <p:pull dir="d"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90601"/>
            <a:ext cx="103632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605588"/>
            <a:ext cx="254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79991B-BBE5-4C68-BC63-1C18FE8EC04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2849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ransition spd="med">
    <p:pull dir="d"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76672"/>
            <a:ext cx="3240360" cy="8079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87888" y="4941168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Zavedení obrazového záznamu a online výsledků SME</a:t>
            </a:r>
            <a:endParaRPr lang="cs-CZ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8" b="16491"/>
          <a:stretch/>
        </p:blipFill>
        <p:spPr>
          <a:xfrm>
            <a:off x="0" y="836712"/>
            <a:ext cx="12192000" cy="489654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126559" y="5780583"/>
            <a:ext cx="7938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Děkujeme </a:t>
            </a:r>
            <a:r>
              <a:rPr lang="cs-CZ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Vám za pozornost!</a:t>
            </a:r>
          </a:p>
        </p:txBody>
      </p:sp>
    </p:spTree>
    <p:extLst>
      <p:ext uri="{BB962C8B-B14F-4D97-AF65-F5344CB8AC3E}">
        <p14:creationId xmlns:p14="http://schemas.microsoft.com/office/powerpoint/2010/main" val="47989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51584" y="18864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Evidence všech kontrol SME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8"/>
          <a:stretch/>
        </p:blipFill>
        <p:spPr>
          <a:xfrm>
            <a:off x="191344" y="1124744"/>
            <a:ext cx="11809312" cy="537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1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11624" y="116632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Protokol kontroly SME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6"/>
          <a:stretch/>
        </p:blipFill>
        <p:spPr>
          <a:xfrm>
            <a:off x="551384" y="1124744"/>
            <a:ext cx="4896544" cy="53592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268760"/>
            <a:ext cx="5278984" cy="471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1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99656" y="18864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Fotodokumentace SME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07"/>
          <a:stretch/>
        </p:blipFill>
        <p:spPr>
          <a:xfrm>
            <a:off x="479376" y="1192336"/>
            <a:ext cx="7198754" cy="44689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52" y="1573771"/>
            <a:ext cx="3786889" cy="3615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5"/>
          <a:stretch/>
        </p:blipFill>
        <p:spPr>
          <a:xfrm>
            <a:off x="7767952" y="5229200"/>
            <a:ext cx="384113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84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99656" y="18864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Fotodokumentace SME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05" y="1124744"/>
            <a:ext cx="567609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5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4" y="1052736"/>
            <a:ext cx="9275796" cy="488199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999656" y="18864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Fotodokumentace STK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139291"/>
            <a:ext cx="2736304" cy="206243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974638"/>
            <a:ext cx="2736304" cy="175050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4724848"/>
            <a:ext cx="2762150" cy="186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5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999656" y="18864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Fotodokumentace STK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64" y="1280170"/>
            <a:ext cx="6520522" cy="53389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80170"/>
            <a:ext cx="4875715" cy="32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41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51584" y="126876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80" y="1124744"/>
            <a:ext cx="7935304" cy="53072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87688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Detail stanice SME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87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84784"/>
            <a:ext cx="10236460" cy="52638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87688" y="188640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Detail stanice SME</a:t>
            </a:r>
            <a:endParaRPr lang="cs-CZ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37374"/>
      </p:ext>
    </p:extLst>
  </p:cSld>
  <p:clrMapOvr>
    <a:masterClrMapping/>
  </p:clrMapOvr>
</p:sld>
</file>

<file path=ppt/theme/theme1.xml><?xml version="1.0" encoding="utf-8"?>
<a:theme xmlns:a="http://schemas.openxmlformats.org/drawingml/2006/main" name="šablona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354E3F51-98F5-4A74-98FB-67B1AEF67E37}" vid="{BE931089-E575-4D46-88F6-47BF8308C410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77C0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77C0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354E3F51-98F5-4A74-98FB-67B1AEF67E37}" vid="{D7E1F54D-54D4-4970-9F30-57FAF5B0F352}"/>
    </a:ext>
  </a:ext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77C0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77C0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354E3F51-98F5-4A74-98FB-67B1AEF67E37}" vid="{DAF0AB7E-8AD5-4D79-9283-A86689993F72}"/>
    </a:ext>
  </a:ext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MD2017</Template>
  <TotalTime>6643</TotalTime>
  <Words>43</Words>
  <Application>Microsoft Office PowerPoint</Application>
  <PresentationFormat>Širokoúhlá obrazovka</PresentationFormat>
  <Paragraphs>20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Segoe UI</vt:lpstr>
      <vt:lpstr>Times New Roman</vt:lpstr>
      <vt:lpstr>Wingdings</vt:lpstr>
      <vt:lpstr>šablona</vt:lpstr>
      <vt:lpstr>Default Design</vt:lpstr>
      <vt:lpstr>1_Default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Lukašík Tomáš Ing.</dc:creator>
  <cp:lastModifiedBy>Rezková Lenka Mgr.</cp:lastModifiedBy>
  <cp:revision>125</cp:revision>
  <cp:lastPrinted>2016-05-11T10:34:10Z</cp:lastPrinted>
  <dcterms:created xsi:type="dcterms:W3CDTF">2017-08-24T08:42:50Z</dcterms:created>
  <dcterms:modified xsi:type="dcterms:W3CDTF">2017-10-27T10:22:16Z</dcterms:modified>
</cp:coreProperties>
</file>